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4"/>
  </p:notesMasterIdLst>
  <p:handoutMasterIdLst>
    <p:handoutMasterId r:id="rId25"/>
  </p:handoutMasterIdLst>
  <p:sldIdLst>
    <p:sldId id="2440" r:id="rId5"/>
    <p:sldId id="258" r:id="rId6"/>
    <p:sldId id="2442" r:id="rId7"/>
    <p:sldId id="2443" r:id="rId8"/>
    <p:sldId id="2445" r:id="rId9"/>
    <p:sldId id="259" r:id="rId10"/>
    <p:sldId id="2444" r:id="rId11"/>
    <p:sldId id="2439" r:id="rId12"/>
    <p:sldId id="2447" r:id="rId13"/>
    <p:sldId id="2448" r:id="rId14"/>
    <p:sldId id="2449" r:id="rId15"/>
    <p:sldId id="2450" r:id="rId16"/>
    <p:sldId id="2451" r:id="rId17"/>
    <p:sldId id="2452" r:id="rId18"/>
    <p:sldId id="2453" r:id="rId19"/>
    <p:sldId id="270" r:id="rId20"/>
    <p:sldId id="2446" r:id="rId21"/>
    <p:sldId id="2436" r:id="rId22"/>
    <p:sldId id="243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7701" autoAdjust="0"/>
    <p:restoredTop sz="94596" autoAdjust="0"/>
  </p:normalViewPr>
  <p:slideViewPr>
    <p:cSldViewPr snapToGrid="0">
      <p:cViewPr varScale="1">
        <p:scale>
          <a:sx n="121" d="100"/>
          <a:sy n="121" d="100"/>
        </p:scale>
        <p:origin x="200" y="640"/>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11/7/19</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jpg>
</file>

<file path=ppt/media/image15.tiff>
</file>

<file path=ppt/media/image2.jpeg>
</file>

<file path=ppt/media/image3.jpg>
</file>

<file path=ppt/media/image4.jpe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11/7/19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9BFEAF-3039-6143-9B6B-91580B83EC1B}" type="slidenum">
              <a:rPr lang="en-US" smtClean="0"/>
              <a:t>16</a:t>
            </a:fld>
            <a:endParaRPr lang="en-US"/>
          </a:p>
        </p:txBody>
      </p:sp>
    </p:spTree>
    <p:extLst>
      <p:ext uri="{BB962C8B-B14F-4D97-AF65-F5344CB8AC3E}">
        <p14:creationId xmlns:p14="http://schemas.microsoft.com/office/powerpoint/2010/main" val="3625404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4" name="Shape 61">
            <a:extLst>
              <a:ext uri="{FF2B5EF4-FFF2-40B4-BE49-F238E27FC236}">
                <a16:creationId xmlns:a16="http://schemas.microsoft.com/office/drawing/2014/main" id="{FCF3CF1F-5117-EC42-A938-869AD4B778C1}"/>
              </a:ext>
            </a:extLst>
          </p:cNvPr>
          <p:cNvSpPr/>
          <p:nvPr userDrawn="1"/>
        </p:nvSpPr>
        <p:spPr>
          <a:xfrm>
            <a:off x="8453120" y="6413649"/>
            <a:ext cx="3131319" cy="407804"/>
          </a:xfrm>
          <a:prstGeom prst="rect">
            <a:avLst/>
          </a:prstGeom>
          <a:ln w="3175">
            <a:miter lim="400000"/>
          </a:ln>
          <a:extLst>
            <a:ext uri="{C572A759-6A51-4108-AA02-DFA0A04FC94B}">
              <ma14:wrappingTextBoxFlag xmlns="" xmlns:ma14="http://schemas.microsoft.com/office/mac/drawingml/2011/main" val="1"/>
            </a:ext>
          </a:extLst>
        </p:spPr>
        <p:txBody>
          <a:bodyPr wrap="squar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Matthew R. Kisow, D.Sc.</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hape 61">
            <a:extLst>
              <a:ext uri="{FF2B5EF4-FFF2-40B4-BE49-F238E27FC236}">
                <a16:creationId xmlns:a16="http://schemas.microsoft.com/office/drawing/2014/main" id="{D62C1B97-E1A0-DF4D-949A-901BCAA9CFB9}"/>
              </a:ext>
            </a:extLst>
          </p:cNvPr>
          <p:cNvSpPr/>
          <p:nvPr userDrawn="1"/>
        </p:nvSpPr>
        <p:spPr>
          <a:xfrm>
            <a:off x="8453120" y="6413649"/>
            <a:ext cx="3131319" cy="407804"/>
          </a:xfrm>
          <a:prstGeom prst="rect">
            <a:avLst/>
          </a:prstGeom>
          <a:ln w="3175">
            <a:miter lim="400000"/>
          </a:ln>
          <a:extLst>
            <a:ext uri="{C572A759-6A51-4108-AA02-DFA0A04FC94B}">
              <ma14:wrappingTextBoxFlag xmlns="" xmlns:ma14="http://schemas.microsoft.com/office/mac/drawingml/2011/main" val="1"/>
            </a:ext>
          </a:extLst>
        </p:spPr>
        <p:txBody>
          <a:bodyPr wrap="squar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Matthew R. Kisow, D.Sc.</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a:t>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8453120" y="6413649"/>
            <a:ext cx="3131319" cy="407804"/>
          </a:xfrm>
          <a:prstGeom prst="rect">
            <a:avLst/>
          </a:prstGeom>
          <a:ln w="3175">
            <a:miter lim="400000"/>
          </a:ln>
          <a:extLst>
            <a:ext uri="{C572A759-6A51-4108-AA02-DFA0A04FC94B}">
              <ma14:wrappingTextBoxFlag xmlns="" xmlns:ma14="http://schemas.microsoft.com/office/mac/drawingml/2011/main" val="1"/>
            </a:ext>
          </a:extLst>
        </p:spPr>
        <p:txBody>
          <a:bodyPr wrap="squar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Matthew R. Kisow, D.Sc.</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8474318" y="6425624"/>
            <a:ext cx="3123163"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Matthew R. Kisow, D.Sc.</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hyperlink" Target="https://www.geeksforgeeks.org/tcp-ip-model/"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www.networkworld.com/article/3239677/the-osi-model-explained-how-to-understand-and-remember-the-7-layer-network-model.html" TargetMode="External"/><Relationship Id="rId5" Type="http://schemas.openxmlformats.org/officeDocument/2006/relationships/hyperlink" Target="https://www.bmc.com/blogs/osi-model-7-layers/" TargetMode="External"/><Relationship Id="rId4" Type="http://schemas.openxmlformats.org/officeDocument/2006/relationships/hyperlink" Target="https://www.lexico.com/en/definition/internet_protocol" TargetMode="External"/></Relationships>
</file>

<file path=ppt/slides/_rels/slide18.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3.png"/><Relationship Id="rId4" Type="http://schemas.openxmlformats.org/officeDocument/2006/relationships/image" Target="../media/image8.svg"/><Relationship Id="rId9" Type="http://schemas.openxmlformats.org/officeDocument/2006/relationships/hyperlink" Target="mailto:matthew.kisow@icloud.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jp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en-US" dirty="0">
                <a:solidFill>
                  <a:schemeClr val="bg1"/>
                </a:solidFill>
              </a:rPr>
              <a:t>TCP/IP and </a:t>
            </a:r>
            <a:r>
              <a:rPr lang="en-US" dirty="0" err="1">
                <a:solidFill>
                  <a:schemeClr val="bg1"/>
                </a:solidFill>
              </a:rPr>
              <a:t>osi</a:t>
            </a:r>
            <a:r>
              <a:rPr lang="en-US" dirty="0">
                <a:solidFill>
                  <a:schemeClr val="bg1"/>
                </a:solidFill>
              </a:rPr>
              <a:t> model</a:t>
            </a: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p:txBody>
          <a:bodyPr>
            <a:normAutofit fontScale="85000" lnSpcReduction="20000"/>
          </a:bodyPr>
          <a:lstStyle/>
          <a:p>
            <a:r>
              <a:rPr lang="en-US" dirty="0">
                <a:solidFill>
                  <a:schemeClr val="bg1"/>
                </a:solidFill>
              </a:rPr>
              <a:t>Matthew R. Kisow, D.Sc.</a:t>
            </a:r>
          </a:p>
        </p:txBody>
      </p:sp>
    </p:spTree>
    <p:extLst>
      <p:ext uri="{BB962C8B-B14F-4D97-AF65-F5344CB8AC3E}">
        <p14:creationId xmlns:p14="http://schemas.microsoft.com/office/powerpoint/2010/main" val="3912546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00B050"/>
                </a:solidFill>
              </a:rPr>
              <a:t>Presentation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lnSpc>
                <a:spcPct val="100000"/>
              </a:lnSpc>
              <a:buNone/>
            </a:pPr>
            <a:r>
              <a:rPr lang="en-US" altLang="en-US" sz="1400" dirty="0"/>
              <a:t>External Data Representation (XDR) sits at the presentation level. It converts local representation of data to its canonical form and vice versa. The canonical uses a standard byte ordering and structure packing convention, independent of the host:</a:t>
            </a:r>
          </a:p>
          <a:p>
            <a:pPr lvl="1">
              <a:lnSpc>
                <a:spcPct val="100000"/>
              </a:lnSpc>
            </a:pPr>
            <a:r>
              <a:rPr lang="en-US" altLang="en-US" dirty="0"/>
              <a:t>Translates from application to network format and vice-versa.</a:t>
            </a:r>
          </a:p>
          <a:p>
            <a:pPr lvl="1">
              <a:lnSpc>
                <a:spcPct val="100000"/>
              </a:lnSpc>
            </a:pPr>
            <a:r>
              <a:rPr lang="en-US" altLang="en-US" dirty="0"/>
              <a:t>All different formats from all sources are made into a common uniform format that the rest of the OSI model can understand.</a:t>
            </a:r>
          </a:p>
          <a:p>
            <a:pPr lvl="1">
              <a:lnSpc>
                <a:spcPct val="100000"/>
              </a:lnSpc>
            </a:pPr>
            <a:r>
              <a:rPr lang="en-US" altLang="en-US" dirty="0"/>
              <a:t>Responsible for protocol conversion, character conversion, data encryption / decryption, expanding graphics commands, data compression.</a:t>
            </a:r>
          </a:p>
          <a:p>
            <a:pPr lvl="1">
              <a:lnSpc>
                <a:spcPct val="100000"/>
              </a:lnSpc>
            </a:pPr>
            <a:r>
              <a:rPr lang="en-US" altLang="en-US" dirty="0"/>
              <a:t>Sets standards for different systems to provide seamless communication from multiple protocol stacks. </a:t>
            </a:r>
          </a:p>
          <a:p>
            <a:pPr lvl="1">
              <a:lnSpc>
                <a:spcPct val="100000"/>
              </a:lnSpc>
            </a:pPr>
            <a:r>
              <a:rPr lang="en-US" altLang="en-US" dirty="0"/>
              <a:t>Not always implemented in a network protocol.</a:t>
            </a:r>
          </a:p>
          <a:p>
            <a:pPr marL="0" indent="0">
              <a:lnSpc>
                <a:spcPct val="100000"/>
              </a:lnSpc>
              <a:spcBef>
                <a:spcPct val="50000"/>
              </a:spcBef>
              <a:buNone/>
            </a:pPr>
            <a:r>
              <a:rPr lang="en-US" altLang="en-US" sz="1400" b="1" dirty="0"/>
              <a:t>EXAMPLES OF PROTOCOLS:</a:t>
            </a:r>
          </a:p>
          <a:p>
            <a:pPr lvl="1">
              <a:lnSpc>
                <a:spcPct val="100000"/>
              </a:lnSpc>
              <a:spcBef>
                <a:spcPct val="50000"/>
              </a:spcBef>
              <a:buFontTx/>
              <a:buChar char="•"/>
            </a:pPr>
            <a:r>
              <a:rPr lang="en-US" altLang="en-US" dirty="0"/>
              <a:t> THERE ARE NO PROTOCOLS AT THIS LAYER</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10</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13076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00B050"/>
                </a:solidFill>
              </a:rPr>
              <a:t>SESSION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92500" lnSpcReduction="10000"/>
          </a:bodyPr>
          <a:lstStyle/>
          <a:p>
            <a:pPr marL="0" indent="0">
              <a:lnSpc>
                <a:spcPct val="110000"/>
              </a:lnSpc>
              <a:buNone/>
            </a:pPr>
            <a:r>
              <a:rPr lang="en-US" altLang="en-US" sz="1500" dirty="0"/>
              <a:t>The session protocol defines the format of the data sent over the connections. For example, the Network File System (NFS) uses the Remote Procedure Call (RPC) for its session protocol. RPC may be built on either the Transmission Control Protocol (TCP) or User Datagram Protocol (UDP). Login sessions uses TCP whereas NFS and broadcast use UDP:</a:t>
            </a:r>
          </a:p>
          <a:p>
            <a:pPr lvl="1">
              <a:lnSpc>
                <a:spcPct val="110000"/>
              </a:lnSpc>
            </a:pPr>
            <a:r>
              <a:rPr lang="en-US" altLang="en-US" sz="1500" dirty="0"/>
              <a:t>Establishes, maintains and ends sessions across the network. </a:t>
            </a:r>
          </a:p>
          <a:p>
            <a:pPr lvl="1">
              <a:lnSpc>
                <a:spcPct val="110000"/>
              </a:lnSpc>
            </a:pPr>
            <a:r>
              <a:rPr lang="en-US" altLang="en-US" sz="1500" dirty="0"/>
              <a:t>Responsible for name recognition (identification) so only the designated parties can participate in the session. </a:t>
            </a:r>
          </a:p>
          <a:p>
            <a:pPr lvl="1">
              <a:lnSpc>
                <a:spcPct val="110000"/>
              </a:lnSpc>
            </a:pPr>
            <a:r>
              <a:rPr lang="en-US" altLang="en-US" sz="1500" dirty="0"/>
              <a:t>Provides synchronization services by planning check points in the data stream.  For example, if the session fails, only the data after the most recent checkpoint needs to be re-transmitted. </a:t>
            </a:r>
          </a:p>
          <a:p>
            <a:pPr lvl="1">
              <a:lnSpc>
                <a:spcPct val="110000"/>
              </a:lnSpc>
            </a:pPr>
            <a:r>
              <a:rPr lang="en-US" altLang="en-US" sz="1500" dirty="0"/>
              <a:t>Manages who can transmit data at a certain time and for how long.</a:t>
            </a:r>
          </a:p>
          <a:p>
            <a:pPr marL="0" indent="0">
              <a:lnSpc>
                <a:spcPct val="110000"/>
              </a:lnSpc>
              <a:spcBef>
                <a:spcPct val="50000"/>
              </a:spcBef>
              <a:buNone/>
            </a:pPr>
            <a:r>
              <a:rPr lang="en-US" altLang="en-US" sz="1500" b="1" dirty="0"/>
              <a:t>EXAMPLES OF PROTOCOLS:</a:t>
            </a:r>
          </a:p>
          <a:p>
            <a:pPr lvl="1">
              <a:lnSpc>
                <a:spcPct val="110000"/>
              </a:lnSpc>
              <a:spcBef>
                <a:spcPct val="50000"/>
              </a:spcBef>
              <a:buFontTx/>
              <a:buChar char="•"/>
            </a:pPr>
            <a:r>
              <a:rPr lang="en-US" altLang="en-US" sz="1500" dirty="0"/>
              <a:t> NetBIOS</a:t>
            </a:r>
          </a:p>
          <a:p>
            <a:pPr lvl="1">
              <a:lnSpc>
                <a:spcPct val="110000"/>
              </a:lnSpc>
              <a:spcBef>
                <a:spcPct val="50000"/>
              </a:spcBef>
              <a:buFontTx/>
              <a:buChar char="•"/>
            </a:pPr>
            <a:r>
              <a:rPr lang="en-US" altLang="en-US" sz="1500" dirty="0"/>
              <a:t> Name Pipes</a:t>
            </a:r>
          </a:p>
          <a:p>
            <a:pPr lvl="1">
              <a:lnSpc>
                <a:spcPct val="110000"/>
              </a:lnSpc>
              <a:spcBef>
                <a:spcPct val="50000"/>
              </a:spcBef>
              <a:buFontTx/>
              <a:buChar char="•"/>
            </a:pPr>
            <a:r>
              <a:rPr lang="en-US" altLang="en-US" sz="1500" dirty="0"/>
              <a:t> Mail Slots</a:t>
            </a:r>
          </a:p>
          <a:p>
            <a:pPr lvl="1">
              <a:lnSpc>
                <a:spcPct val="110000"/>
              </a:lnSpc>
              <a:spcBef>
                <a:spcPct val="50000"/>
              </a:spcBef>
              <a:buFontTx/>
              <a:buChar char="•"/>
            </a:pPr>
            <a:r>
              <a:rPr lang="en-US" altLang="en-US" sz="1500" dirty="0"/>
              <a:t> RPC</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11</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2308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92D050"/>
                </a:solidFill>
              </a:rPr>
              <a:t>TRANSPORT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a:lnSpc>
                <a:spcPct val="80000"/>
              </a:lnSpc>
            </a:pPr>
            <a:r>
              <a:rPr lang="en-US" altLang="en-US" sz="1400" dirty="0"/>
              <a:t>Manages the flow control of data between parties across the network. </a:t>
            </a:r>
          </a:p>
          <a:p>
            <a:pPr>
              <a:lnSpc>
                <a:spcPct val="80000"/>
              </a:lnSpc>
            </a:pPr>
            <a:r>
              <a:rPr lang="en-US" altLang="en-US" sz="1400" dirty="0"/>
              <a:t>Divides streams of data into chunks or packets; the transport layer of the receiving computer reassembles the message from the packets. </a:t>
            </a:r>
          </a:p>
          <a:p>
            <a:pPr>
              <a:lnSpc>
                <a:spcPct val="80000"/>
              </a:lnSpc>
            </a:pPr>
            <a:r>
              <a:rPr lang="en-US" altLang="en-US" sz="1400" dirty="0"/>
              <a:t>Provides error-checking to guarantee error-free data delivery, with no losses or duplications. </a:t>
            </a:r>
          </a:p>
          <a:p>
            <a:pPr>
              <a:lnSpc>
                <a:spcPct val="80000"/>
              </a:lnSpc>
            </a:pPr>
            <a:r>
              <a:rPr lang="en-US" altLang="en-US" sz="1400" dirty="0"/>
              <a:t>Provides acknowledgment of successful transmissions; requests retransmission if some packets that don’t arrive error-free. </a:t>
            </a:r>
          </a:p>
          <a:p>
            <a:pPr>
              <a:lnSpc>
                <a:spcPct val="80000"/>
              </a:lnSpc>
            </a:pPr>
            <a:r>
              <a:rPr lang="en-US" altLang="en-US" sz="1400" dirty="0"/>
              <a:t>Provides flow control and error-handling.</a:t>
            </a:r>
          </a:p>
          <a:p>
            <a:pPr marL="0" indent="0">
              <a:spcBef>
                <a:spcPct val="50000"/>
              </a:spcBef>
              <a:buNone/>
            </a:pPr>
            <a:r>
              <a:rPr lang="en-US" altLang="en-US" sz="1400" b="1" dirty="0"/>
              <a:t>EXAMPLES OF PROTOCOLS:</a:t>
            </a:r>
          </a:p>
          <a:p>
            <a:pPr lvl="1">
              <a:buFontTx/>
              <a:buChar char="•"/>
            </a:pPr>
            <a:r>
              <a:rPr lang="en-US" altLang="en-US" dirty="0"/>
              <a:t> TCP </a:t>
            </a:r>
          </a:p>
          <a:p>
            <a:pPr lvl="1">
              <a:buFontTx/>
              <a:buChar char="•"/>
            </a:pPr>
            <a:r>
              <a:rPr lang="en-US" altLang="en-US" dirty="0"/>
              <a:t> (Address Resolution Protocol) ARP</a:t>
            </a:r>
          </a:p>
          <a:p>
            <a:pPr lvl="1">
              <a:buFontTx/>
              <a:buChar char="•"/>
            </a:pPr>
            <a:r>
              <a:rPr lang="en-US" altLang="en-US" dirty="0"/>
              <a:t> (Reverse Address Resolution Protocol) RARP </a:t>
            </a:r>
          </a:p>
          <a:p>
            <a:pPr lvl="1">
              <a:buFontTx/>
              <a:buChar char="•"/>
            </a:pPr>
            <a:r>
              <a:rPr lang="en-US" altLang="en-US" dirty="0"/>
              <a:t> (NetWare Link) </a:t>
            </a:r>
            <a:r>
              <a:rPr lang="en-US" altLang="en-US" dirty="0" err="1"/>
              <a:t>NWLink</a:t>
            </a:r>
            <a:endParaRPr lang="en-US" altLang="en-US" dirty="0"/>
          </a:p>
          <a:p>
            <a:pPr lvl="1">
              <a:buFontTx/>
              <a:buChar char="•"/>
            </a:pPr>
            <a:r>
              <a:rPr lang="en-US" altLang="en-US" dirty="0"/>
              <a:t> NetBIOS / NetBEUI</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12</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46705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FFFF00"/>
                </a:solidFill>
              </a:rPr>
              <a:t>NETWORK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70000" lnSpcReduction="20000"/>
          </a:bodyPr>
          <a:lstStyle/>
          <a:p>
            <a:pPr>
              <a:lnSpc>
                <a:spcPct val="120000"/>
              </a:lnSpc>
            </a:pPr>
            <a:r>
              <a:rPr lang="en-US" altLang="en-US" sz="1800" dirty="0"/>
              <a:t>Translates logical network address and names to their physical address (e.g. </a:t>
            </a:r>
            <a:r>
              <a:rPr lang="en-US" altLang="en-US" sz="1800" dirty="0" err="1"/>
              <a:t>computername</a:t>
            </a:r>
            <a:r>
              <a:rPr lang="en-US" altLang="en-US" sz="1800" dirty="0"/>
              <a:t> ==&gt; MAC Address)</a:t>
            </a:r>
          </a:p>
          <a:p>
            <a:pPr lvl="1">
              <a:lnSpc>
                <a:spcPct val="120000"/>
              </a:lnSpc>
            </a:pPr>
            <a:r>
              <a:rPr lang="en-US" altLang="en-US" sz="1800" dirty="0"/>
              <a:t>The Network Layer is responsible for:</a:t>
            </a:r>
          </a:p>
          <a:p>
            <a:pPr lvl="2">
              <a:lnSpc>
                <a:spcPct val="120000"/>
              </a:lnSpc>
            </a:pPr>
            <a:r>
              <a:rPr lang="en-US" altLang="en-US" sz="1800" dirty="0"/>
              <a:t>addressing </a:t>
            </a:r>
          </a:p>
          <a:p>
            <a:pPr lvl="2">
              <a:lnSpc>
                <a:spcPct val="120000"/>
              </a:lnSpc>
            </a:pPr>
            <a:r>
              <a:rPr lang="en-US" altLang="en-US" sz="1800" dirty="0"/>
              <a:t>determining routes for sending </a:t>
            </a:r>
          </a:p>
          <a:p>
            <a:pPr lvl="2">
              <a:lnSpc>
                <a:spcPct val="120000"/>
              </a:lnSpc>
            </a:pPr>
            <a:r>
              <a:rPr lang="en-US" altLang="en-US" sz="1800" dirty="0"/>
              <a:t>managing network problems such as packet switching, data congestion and routing. </a:t>
            </a:r>
          </a:p>
          <a:p>
            <a:pPr>
              <a:lnSpc>
                <a:spcPct val="120000"/>
              </a:lnSpc>
            </a:pPr>
            <a:r>
              <a:rPr lang="en-US" altLang="en-US" sz="1800" dirty="0"/>
              <a:t>If the router can’t send data frame as large as the source computer sends, the network layer compensates by breaking the data into smaller units. At the receiving end, the network layer reassembles the data.</a:t>
            </a:r>
          </a:p>
          <a:p>
            <a:pPr marL="0" indent="0">
              <a:lnSpc>
                <a:spcPct val="120000"/>
              </a:lnSpc>
              <a:spcBef>
                <a:spcPct val="50000"/>
              </a:spcBef>
              <a:buNone/>
            </a:pPr>
            <a:r>
              <a:rPr lang="en-US" altLang="en-US" sz="1800" b="1" dirty="0"/>
              <a:t>EXAMPLES OF PROTOCOLS:</a:t>
            </a:r>
          </a:p>
          <a:p>
            <a:pPr lvl="1">
              <a:lnSpc>
                <a:spcPct val="120000"/>
              </a:lnSpc>
              <a:buFontTx/>
              <a:buChar char="•"/>
            </a:pPr>
            <a:r>
              <a:rPr lang="en-US" altLang="en-US" sz="1600" dirty="0"/>
              <a:t> (Internet Protocol) IP</a:t>
            </a:r>
          </a:p>
          <a:p>
            <a:pPr lvl="1">
              <a:lnSpc>
                <a:spcPct val="120000"/>
              </a:lnSpc>
              <a:buFontTx/>
              <a:buChar char="•"/>
            </a:pPr>
            <a:r>
              <a:rPr lang="en-US" altLang="en-US" sz="1600" dirty="0"/>
              <a:t> (Address Resolution Protocol) ARP</a:t>
            </a:r>
          </a:p>
          <a:p>
            <a:pPr lvl="1">
              <a:lnSpc>
                <a:spcPct val="120000"/>
              </a:lnSpc>
              <a:buFontTx/>
              <a:buChar char="•"/>
            </a:pPr>
            <a:r>
              <a:rPr lang="en-US" altLang="en-US" sz="1600" dirty="0"/>
              <a:t> (Reverse Address Resolution Protocol) RARP </a:t>
            </a:r>
          </a:p>
          <a:p>
            <a:pPr lvl="1">
              <a:lnSpc>
                <a:spcPct val="120000"/>
              </a:lnSpc>
              <a:buFontTx/>
              <a:buChar char="•"/>
            </a:pPr>
            <a:r>
              <a:rPr lang="en-US" altLang="en-US" sz="1600" dirty="0"/>
              <a:t> (NetWare Link) </a:t>
            </a:r>
            <a:r>
              <a:rPr lang="en-US" altLang="en-US" sz="1600" dirty="0" err="1"/>
              <a:t>NWLink</a:t>
            </a:r>
            <a:endParaRPr lang="en-US" altLang="en-US" sz="1600" dirty="0"/>
          </a:p>
          <a:p>
            <a:pPr lvl="1">
              <a:lnSpc>
                <a:spcPct val="120000"/>
              </a:lnSpc>
              <a:buFontTx/>
              <a:buChar char="•"/>
            </a:pPr>
            <a:r>
              <a:rPr lang="en-US" altLang="en-US" sz="1600" dirty="0"/>
              <a:t> (Internet Control Message Protocol) ICMP</a:t>
            </a:r>
          </a:p>
          <a:p>
            <a:pPr lvl="1">
              <a:lnSpc>
                <a:spcPct val="120000"/>
              </a:lnSpc>
              <a:buFontTx/>
              <a:buChar char="•"/>
            </a:pPr>
            <a:r>
              <a:rPr lang="en-US" altLang="en-US" sz="1600" dirty="0"/>
              <a:t> (Routing Information Protocol) RIP</a:t>
            </a:r>
          </a:p>
          <a:p>
            <a:pPr lvl="1">
              <a:lnSpc>
                <a:spcPct val="120000"/>
              </a:lnSpc>
              <a:buFontTx/>
              <a:buChar char="•"/>
            </a:pPr>
            <a:r>
              <a:rPr lang="en-US" altLang="en-US" sz="1600" dirty="0"/>
              <a:t> (Open Shortest Path First) OSPF </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13</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27554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FFC000"/>
                </a:solidFill>
              </a:rPr>
              <a:t>Data link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62500" lnSpcReduction="20000"/>
          </a:bodyPr>
          <a:lstStyle/>
          <a:p>
            <a:pPr>
              <a:lnSpc>
                <a:spcPct val="120000"/>
              </a:lnSpc>
            </a:pPr>
            <a:r>
              <a:rPr lang="en-US" altLang="en-US" sz="1800" dirty="0"/>
              <a:t>The Data Link layer defines the format of data on the network.  A network data frame or packet, includes the checksum, source and destination address, and data.  The data link layer handles the physical and logical connections to the packet's destination, using a network interface:</a:t>
            </a:r>
          </a:p>
          <a:p>
            <a:pPr lvl="1">
              <a:lnSpc>
                <a:spcPct val="120000"/>
              </a:lnSpc>
            </a:pPr>
            <a:r>
              <a:rPr lang="en-US" altLang="en-US" sz="1800" dirty="0"/>
              <a:t>Turns the packets into raw bits 100101 and at the receiving end turns bits into packets. </a:t>
            </a:r>
          </a:p>
          <a:p>
            <a:pPr lvl="1">
              <a:lnSpc>
                <a:spcPct val="120000"/>
              </a:lnSpc>
            </a:pPr>
            <a:r>
              <a:rPr lang="en-US" altLang="en-US" sz="1800" dirty="0"/>
              <a:t>Handles data frames between the Network and Physical layers. </a:t>
            </a:r>
          </a:p>
          <a:p>
            <a:pPr lvl="1">
              <a:lnSpc>
                <a:spcPct val="120000"/>
              </a:lnSpc>
            </a:pPr>
            <a:r>
              <a:rPr lang="en-US" altLang="en-US" sz="1800" dirty="0"/>
              <a:t>Responsible for error-free transfer of frames to other computer via the Physical Layer.</a:t>
            </a:r>
          </a:p>
          <a:p>
            <a:pPr lvl="1">
              <a:lnSpc>
                <a:spcPct val="120000"/>
              </a:lnSpc>
            </a:pPr>
            <a:r>
              <a:rPr lang="en-US" altLang="en-US" sz="1800" dirty="0"/>
              <a:t>This layer defines the methods used to transmit and receive data on the network. </a:t>
            </a:r>
          </a:p>
          <a:p>
            <a:pPr lvl="2">
              <a:lnSpc>
                <a:spcPct val="120000"/>
              </a:lnSpc>
            </a:pPr>
            <a:r>
              <a:rPr lang="en-US" altLang="en-US" sz="1800" dirty="0"/>
              <a:t>It consists of the wiring.</a:t>
            </a:r>
          </a:p>
          <a:p>
            <a:pPr lvl="2">
              <a:lnSpc>
                <a:spcPct val="120000"/>
              </a:lnSpc>
            </a:pPr>
            <a:r>
              <a:rPr lang="en-US" altLang="en-US" sz="1800" dirty="0"/>
              <a:t>The devices used to connect the Network Interface Card (NIC) to the wiring.</a:t>
            </a:r>
          </a:p>
          <a:p>
            <a:pPr lvl="2">
              <a:lnSpc>
                <a:spcPct val="120000"/>
              </a:lnSpc>
            </a:pPr>
            <a:r>
              <a:rPr lang="en-US" altLang="en-US" sz="1800" dirty="0"/>
              <a:t>The signaling involved to transmit / receive data.</a:t>
            </a:r>
          </a:p>
          <a:p>
            <a:pPr lvl="2">
              <a:lnSpc>
                <a:spcPct val="120000"/>
              </a:lnSpc>
            </a:pPr>
            <a:r>
              <a:rPr lang="en-US" altLang="en-US" sz="1800" dirty="0"/>
              <a:t>The ability to detect signaling errors on the network media.</a:t>
            </a:r>
          </a:p>
          <a:p>
            <a:pPr marL="0" indent="0">
              <a:lnSpc>
                <a:spcPct val="120000"/>
              </a:lnSpc>
              <a:spcBef>
                <a:spcPct val="50000"/>
              </a:spcBef>
              <a:buNone/>
            </a:pPr>
            <a:r>
              <a:rPr lang="en-US" altLang="en-US" sz="1800" b="1" dirty="0"/>
              <a:t>EXAMPLES OF PROTOCOLS:</a:t>
            </a:r>
          </a:p>
          <a:p>
            <a:pPr lvl="1">
              <a:lnSpc>
                <a:spcPct val="120000"/>
              </a:lnSpc>
              <a:buFontTx/>
              <a:buChar char="•"/>
            </a:pPr>
            <a:r>
              <a:rPr lang="en-US" altLang="en-US" sz="1800" dirty="0"/>
              <a:t> (Internet Protocol) IP</a:t>
            </a:r>
          </a:p>
          <a:p>
            <a:pPr lvl="1">
              <a:lnSpc>
                <a:spcPct val="120000"/>
              </a:lnSpc>
              <a:buFontTx/>
              <a:buChar char="•"/>
            </a:pPr>
            <a:r>
              <a:rPr lang="en-US" altLang="en-US" sz="1800" dirty="0"/>
              <a:t> (Address Resolution Protocol) ARP</a:t>
            </a:r>
          </a:p>
          <a:p>
            <a:pPr lvl="1">
              <a:lnSpc>
                <a:spcPct val="120000"/>
              </a:lnSpc>
              <a:buFontTx/>
              <a:buChar char="•"/>
            </a:pPr>
            <a:r>
              <a:rPr lang="en-US" altLang="en-US" sz="1800" dirty="0"/>
              <a:t> (Reverse Address Resolution Protocol) RARP </a:t>
            </a:r>
          </a:p>
          <a:p>
            <a:pPr lvl="1">
              <a:lnSpc>
                <a:spcPct val="120000"/>
              </a:lnSpc>
              <a:buFontTx/>
              <a:buChar char="•"/>
            </a:pPr>
            <a:r>
              <a:rPr lang="en-US" altLang="en-US" sz="1800" dirty="0"/>
              <a:t> (NetWare Link) </a:t>
            </a:r>
            <a:r>
              <a:rPr lang="en-US" altLang="en-US" sz="1800" dirty="0" err="1"/>
              <a:t>NWLink</a:t>
            </a:r>
            <a:endParaRPr lang="en-US" altLang="en-US" sz="1800" dirty="0"/>
          </a:p>
          <a:p>
            <a:pPr lvl="1">
              <a:lnSpc>
                <a:spcPct val="120000"/>
              </a:lnSpc>
              <a:buFontTx/>
              <a:buChar char="•"/>
            </a:pPr>
            <a:r>
              <a:rPr lang="en-US" altLang="en-US" sz="1800" dirty="0"/>
              <a:t> (Internet Control Message Protocol) ICMP</a:t>
            </a:r>
          </a:p>
          <a:p>
            <a:pPr lvl="1">
              <a:lnSpc>
                <a:spcPct val="120000"/>
              </a:lnSpc>
              <a:buFontTx/>
              <a:buChar char="•"/>
            </a:pPr>
            <a:r>
              <a:rPr lang="en-US" altLang="en-US" sz="1800" dirty="0"/>
              <a:t> (Routing Information Protocol) RIP</a:t>
            </a:r>
          </a:p>
          <a:p>
            <a:pPr lvl="1">
              <a:lnSpc>
                <a:spcPct val="120000"/>
              </a:lnSpc>
              <a:buFontTx/>
              <a:buChar char="•"/>
            </a:pPr>
            <a:r>
              <a:rPr lang="en-US" altLang="en-US" sz="1800" dirty="0"/>
              <a:t> (Open Shortest Path First) OSPF </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14</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228781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FF0000"/>
                </a:solidFill>
              </a:rPr>
              <a:t>Physical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a:lnSpc>
                <a:spcPct val="100000"/>
              </a:lnSpc>
            </a:pPr>
            <a:r>
              <a:rPr lang="en-US" altLang="en-US" sz="1400" dirty="0"/>
              <a:t>The Data Link layer defines the format of data on the network.  A network data frame or packet, includes the checksum, source and destination address, and data.  The data link layer handles the physical and logical connections to the packet's destination, using a network interface. </a:t>
            </a:r>
          </a:p>
          <a:p>
            <a:pPr lvl="1">
              <a:lnSpc>
                <a:spcPct val="100000"/>
              </a:lnSpc>
            </a:pPr>
            <a:r>
              <a:rPr lang="en-US" altLang="en-US" dirty="0"/>
              <a:t>Transmits raw bit stream over physical cable </a:t>
            </a:r>
          </a:p>
          <a:p>
            <a:pPr lvl="1">
              <a:lnSpc>
                <a:spcPct val="100000"/>
              </a:lnSpc>
            </a:pPr>
            <a:r>
              <a:rPr lang="en-US" altLang="en-US" dirty="0"/>
              <a:t>Defines cables, cards, and physical aspects </a:t>
            </a:r>
          </a:p>
          <a:p>
            <a:pPr lvl="1">
              <a:lnSpc>
                <a:spcPct val="100000"/>
              </a:lnSpc>
            </a:pPr>
            <a:r>
              <a:rPr lang="en-US" altLang="en-US" dirty="0"/>
              <a:t>Defines NIC attachments to hardware, how cable is attached to NIC </a:t>
            </a:r>
          </a:p>
          <a:p>
            <a:pPr lvl="1">
              <a:lnSpc>
                <a:spcPct val="100000"/>
              </a:lnSpc>
            </a:pPr>
            <a:r>
              <a:rPr lang="en-US" altLang="en-US" dirty="0"/>
              <a:t>Defines techniques to transfer bit stream to cable </a:t>
            </a:r>
          </a:p>
          <a:p>
            <a:pPr marL="0" indent="0">
              <a:lnSpc>
                <a:spcPct val="100000"/>
              </a:lnSpc>
              <a:spcBef>
                <a:spcPct val="50000"/>
              </a:spcBef>
              <a:buNone/>
            </a:pPr>
            <a:r>
              <a:rPr lang="en-US" altLang="en-US" sz="1400" b="1" dirty="0"/>
              <a:t>EXAMPLES OF PROTOCOLS:</a:t>
            </a:r>
            <a:endParaRPr lang="nl-NL" altLang="en-US" sz="1400" dirty="0"/>
          </a:p>
          <a:p>
            <a:pPr lvl="1">
              <a:lnSpc>
                <a:spcPct val="100000"/>
              </a:lnSpc>
              <a:buFontTx/>
              <a:buChar char="•"/>
            </a:pPr>
            <a:r>
              <a:rPr lang="nl-NL" altLang="en-US" dirty="0"/>
              <a:t> IEEE 802.2 (Standard </a:t>
            </a:r>
            <a:r>
              <a:rPr lang="nl-NL" altLang="en-US" dirty="0" err="1"/>
              <a:t>Defining</a:t>
            </a:r>
            <a:r>
              <a:rPr lang="nl-NL" altLang="en-US" dirty="0"/>
              <a:t> </a:t>
            </a:r>
            <a:r>
              <a:rPr lang="nl-NL" altLang="en-US" dirty="0" err="1"/>
              <a:t>Logical</a:t>
            </a:r>
            <a:r>
              <a:rPr lang="nl-NL" altLang="en-US" dirty="0"/>
              <a:t> Link Control)</a:t>
            </a:r>
          </a:p>
          <a:p>
            <a:pPr lvl="1">
              <a:lnSpc>
                <a:spcPct val="100000"/>
              </a:lnSpc>
              <a:buFontTx/>
              <a:buChar char="•"/>
            </a:pPr>
            <a:r>
              <a:rPr lang="nl-NL" altLang="en-US" dirty="0"/>
              <a:t> IEEE 802.11 (Wireless Standards)</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15</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621093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C3CCC0C9-9469-5F4C-BB02-DBB0105E576F}"/>
              </a:ext>
            </a:extLst>
          </p:cNvPr>
          <p:cNvSpPr>
            <a:spLocks noGrp="1" noChangeArrowheads="1"/>
          </p:cNvSpPr>
          <p:nvPr>
            <p:ph type="title"/>
          </p:nvPr>
        </p:nvSpPr>
        <p:spPr>
          <a:xfrm>
            <a:off x="594519" y="365126"/>
            <a:ext cx="11002962" cy="661036"/>
          </a:xfrm>
        </p:spPr>
        <p:txBody>
          <a:bodyPr>
            <a:normAutofit fontScale="90000"/>
          </a:bodyPr>
          <a:lstStyle/>
          <a:p>
            <a:pPr eaLnBrk="1" hangingPunct="1"/>
            <a:r>
              <a:rPr lang="en-US" altLang="en-US" sz="4000" dirty="0"/>
              <a:t>The TCP/IP OSI Model</a:t>
            </a:r>
          </a:p>
        </p:txBody>
      </p:sp>
      <p:sp>
        <p:nvSpPr>
          <p:cNvPr id="18435" name="Rectangle 3">
            <a:extLst>
              <a:ext uri="{FF2B5EF4-FFF2-40B4-BE49-F238E27FC236}">
                <a16:creationId xmlns:a16="http://schemas.microsoft.com/office/drawing/2014/main" id="{81214040-F498-C344-8A62-220658FB9C28}"/>
              </a:ext>
            </a:extLst>
          </p:cNvPr>
          <p:cNvSpPr>
            <a:spLocks noChangeArrowheads="1"/>
          </p:cNvSpPr>
          <p:nvPr/>
        </p:nvSpPr>
        <p:spPr bwMode="auto">
          <a:xfrm>
            <a:off x="1788160" y="19405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APPLICATION</a:t>
            </a:r>
          </a:p>
        </p:txBody>
      </p:sp>
      <p:sp>
        <p:nvSpPr>
          <p:cNvPr id="18436" name="Rectangle 4">
            <a:extLst>
              <a:ext uri="{FF2B5EF4-FFF2-40B4-BE49-F238E27FC236}">
                <a16:creationId xmlns:a16="http://schemas.microsoft.com/office/drawing/2014/main" id="{9FF4CA6C-40B6-7548-B952-536C83F0BE55}"/>
              </a:ext>
            </a:extLst>
          </p:cNvPr>
          <p:cNvSpPr>
            <a:spLocks noChangeArrowheads="1"/>
          </p:cNvSpPr>
          <p:nvPr/>
        </p:nvSpPr>
        <p:spPr bwMode="auto">
          <a:xfrm>
            <a:off x="1788160" y="22453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PRESENTATION</a:t>
            </a:r>
          </a:p>
        </p:txBody>
      </p:sp>
      <p:sp>
        <p:nvSpPr>
          <p:cNvPr id="18437" name="Rectangle 5">
            <a:extLst>
              <a:ext uri="{FF2B5EF4-FFF2-40B4-BE49-F238E27FC236}">
                <a16:creationId xmlns:a16="http://schemas.microsoft.com/office/drawing/2014/main" id="{72DD064E-04A0-3548-9F9C-AB381C6EDB99}"/>
              </a:ext>
            </a:extLst>
          </p:cNvPr>
          <p:cNvSpPr>
            <a:spLocks noChangeArrowheads="1"/>
          </p:cNvSpPr>
          <p:nvPr/>
        </p:nvSpPr>
        <p:spPr bwMode="auto">
          <a:xfrm>
            <a:off x="1788160" y="25501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SESSION</a:t>
            </a:r>
          </a:p>
        </p:txBody>
      </p:sp>
      <p:sp>
        <p:nvSpPr>
          <p:cNvPr id="18438" name="Rectangle 6">
            <a:extLst>
              <a:ext uri="{FF2B5EF4-FFF2-40B4-BE49-F238E27FC236}">
                <a16:creationId xmlns:a16="http://schemas.microsoft.com/office/drawing/2014/main" id="{68E39CC8-AF72-0344-AD24-A95C74DCF2EF}"/>
              </a:ext>
            </a:extLst>
          </p:cNvPr>
          <p:cNvSpPr>
            <a:spLocks noChangeArrowheads="1"/>
          </p:cNvSpPr>
          <p:nvPr/>
        </p:nvSpPr>
        <p:spPr bwMode="auto">
          <a:xfrm>
            <a:off x="1788160" y="2854960"/>
            <a:ext cx="1341438" cy="198438"/>
          </a:xfrm>
          <a:prstGeom prst="rect">
            <a:avLst/>
          </a:prstGeom>
          <a:solidFill>
            <a:srgbClr val="00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TRANSPORT</a:t>
            </a:r>
          </a:p>
        </p:txBody>
      </p:sp>
      <p:sp>
        <p:nvSpPr>
          <p:cNvPr id="18439" name="Rectangle 7">
            <a:extLst>
              <a:ext uri="{FF2B5EF4-FFF2-40B4-BE49-F238E27FC236}">
                <a16:creationId xmlns:a16="http://schemas.microsoft.com/office/drawing/2014/main" id="{D015BD9B-2368-3A44-AA0E-DCE0717A9306}"/>
              </a:ext>
            </a:extLst>
          </p:cNvPr>
          <p:cNvSpPr>
            <a:spLocks noChangeArrowheads="1"/>
          </p:cNvSpPr>
          <p:nvPr/>
        </p:nvSpPr>
        <p:spPr bwMode="auto">
          <a:xfrm>
            <a:off x="1788160" y="3159760"/>
            <a:ext cx="1341438"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440" name="Rectangle 8">
            <a:extLst>
              <a:ext uri="{FF2B5EF4-FFF2-40B4-BE49-F238E27FC236}">
                <a16:creationId xmlns:a16="http://schemas.microsoft.com/office/drawing/2014/main" id="{BD315E99-E54F-4643-913A-FE55CEB2A8EF}"/>
              </a:ext>
            </a:extLst>
          </p:cNvPr>
          <p:cNvSpPr>
            <a:spLocks noChangeArrowheads="1"/>
          </p:cNvSpPr>
          <p:nvPr/>
        </p:nvSpPr>
        <p:spPr bwMode="auto">
          <a:xfrm>
            <a:off x="1788160" y="3464560"/>
            <a:ext cx="1341438" cy="198438"/>
          </a:xfrm>
          <a:prstGeom prst="rect">
            <a:avLst/>
          </a:prstGeom>
          <a:solidFill>
            <a:srgbClr val="FF66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DATA LINK</a:t>
            </a:r>
          </a:p>
        </p:txBody>
      </p:sp>
      <p:sp>
        <p:nvSpPr>
          <p:cNvPr id="18441" name="Rectangle 9">
            <a:extLst>
              <a:ext uri="{FF2B5EF4-FFF2-40B4-BE49-F238E27FC236}">
                <a16:creationId xmlns:a16="http://schemas.microsoft.com/office/drawing/2014/main" id="{7D638B70-7565-8547-849F-7DD22CFCE63F}"/>
              </a:ext>
            </a:extLst>
          </p:cNvPr>
          <p:cNvSpPr>
            <a:spLocks noChangeArrowheads="1"/>
          </p:cNvSpPr>
          <p:nvPr/>
        </p:nvSpPr>
        <p:spPr bwMode="auto">
          <a:xfrm>
            <a:off x="1788160" y="3769360"/>
            <a:ext cx="1341438" cy="198438"/>
          </a:xfrm>
          <a:prstGeom prst="rect">
            <a:avLst/>
          </a:prstGeom>
          <a:solidFill>
            <a:srgbClr val="FF0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PHYSICAL</a:t>
            </a:r>
          </a:p>
        </p:txBody>
      </p:sp>
      <p:sp>
        <p:nvSpPr>
          <p:cNvPr id="18442" name="Line 10">
            <a:extLst>
              <a:ext uri="{FF2B5EF4-FFF2-40B4-BE49-F238E27FC236}">
                <a16:creationId xmlns:a16="http://schemas.microsoft.com/office/drawing/2014/main" id="{D8C3E705-78C8-1044-80A0-6ECB9E1E61BA}"/>
              </a:ext>
            </a:extLst>
          </p:cNvPr>
          <p:cNvSpPr>
            <a:spLocks noChangeShapeType="1"/>
          </p:cNvSpPr>
          <p:nvPr/>
        </p:nvSpPr>
        <p:spPr bwMode="auto">
          <a:xfrm>
            <a:off x="3312160" y="20167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3" name="Line 11">
            <a:extLst>
              <a:ext uri="{FF2B5EF4-FFF2-40B4-BE49-F238E27FC236}">
                <a16:creationId xmlns:a16="http://schemas.microsoft.com/office/drawing/2014/main" id="{928227E8-A1C2-7A4B-A305-320F93C8ADBF}"/>
              </a:ext>
            </a:extLst>
          </p:cNvPr>
          <p:cNvSpPr>
            <a:spLocks noChangeShapeType="1"/>
          </p:cNvSpPr>
          <p:nvPr/>
        </p:nvSpPr>
        <p:spPr bwMode="auto">
          <a:xfrm>
            <a:off x="3312160" y="23215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4" name="Line 12">
            <a:extLst>
              <a:ext uri="{FF2B5EF4-FFF2-40B4-BE49-F238E27FC236}">
                <a16:creationId xmlns:a16="http://schemas.microsoft.com/office/drawing/2014/main" id="{121B7118-5398-604E-A23B-CCF9F8E3F7CC}"/>
              </a:ext>
            </a:extLst>
          </p:cNvPr>
          <p:cNvSpPr>
            <a:spLocks noChangeShapeType="1"/>
          </p:cNvSpPr>
          <p:nvPr/>
        </p:nvSpPr>
        <p:spPr bwMode="auto">
          <a:xfrm>
            <a:off x="3312160" y="26263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5" name="Line 13">
            <a:extLst>
              <a:ext uri="{FF2B5EF4-FFF2-40B4-BE49-F238E27FC236}">
                <a16:creationId xmlns:a16="http://schemas.microsoft.com/office/drawing/2014/main" id="{296C0E5F-EA13-3649-A94E-87C8A21504CE}"/>
              </a:ext>
            </a:extLst>
          </p:cNvPr>
          <p:cNvSpPr>
            <a:spLocks noChangeShapeType="1"/>
          </p:cNvSpPr>
          <p:nvPr/>
        </p:nvSpPr>
        <p:spPr bwMode="auto">
          <a:xfrm>
            <a:off x="3312160" y="29311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6" name="Line 14">
            <a:extLst>
              <a:ext uri="{FF2B5EF4-FFF2-40B4-BE49-F238E27FC236}">
                <a16:creationId xmlns:a16="http://schemas.microsoft.com/office/drawing/2014/main" id="{E238C9D2-D65E-B941-BF5E-8DB76B2E9B00}"/>
              </a:ext>
            </a:extLst>
          </p:cNvPr>
          <p:cNvSpPr>
            <a:spLocks noChangeShapeType="1"/>
          </p:cNvSpPr>
          <p:nvPr/>
        </p:nvSpPr>
        <p:spPr bwMode="auto">
          <a:xfrm>
            <a:off x="5369560" y="32359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7" name="Line 15">
            <a:extLst>
              <a:ext uri="{FF2B5EF4-FFF2-40B4-BE49-F238E27FC236}">
                <a16:creationId xmlns:a16="http://schemas.microsoft.com/office/drawing/2014/main" id="{719C4A8A-33CF-F44A-9054-29A768901337}"/>
              </a:ext>
            </a:extLst>
          </p:cNvPr>
          <p:cNvSpPr>
            <a:spLocks noChangeShapeType="1"/>
          </p:cNvSpPr>
          <p:nvPr/>
        </p:nvSpPr>
        <p:spPr bwMode="auto">
          <a:xfrm>
            <a:off x="5369560" y="35407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8" name="Line 16">
            <a:extLst>
              <a:ext uri="{FF2B5EF4-FFF2-40B4-BE49-F238E27FC236}">
                <a16:creationId xmlns:a16="http://schemas.microsoft.com/office/drawing/2014/main" id="{0594BDF2-EBE3-4D41-B5AE-F4AB78B774AC}"/>
              </a:ext>
            </a:extLst>
          </p:cNvPr>
          <p:cNvSpPr>
            <a:spLocks noChangeShapeType="1"/>
          </p:cNvSpPr>
          <p:nvPr/>
        </p:nvSpPr>
        <p:spPr bwMode="auto">
          <a:xfrm>
            <a:off x="5369560" y="38455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9" name="Line 17">
            <a:extLst>
              <a:ext uri="{FF2B5EF4-FFF2-40B4-BE49-F238E27FC236}">
                <a16:creationId xmlns:a16="http://schemas.microsoft.com/office/drawing/2014/main" id="{F09B53F9-EDF6-7343-AB5F-399D4CDFF55E}"/>
              </a:ext>
            </a:extLst>
          </p:cNvPr>
          <p:cNvSpPr>
            <a:spLocks noChangeShapeType="1"/>
          </p:cNvSpPr>
          <p:nvPr/>
        </p:nvSpPr>
        <p:spPr bwMode="auto">
          <a:xfrm>
            <a:off x="3312160" y="3235960"/>
            <a:ext cx="9906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0" name="Line 18">
            <a:extLst>
              <a:ext uri="{FF2B5EF4-FFF2-40B4-BE49-F238E27FC236}">
                <a16:creationId xmlns:a16="http://schemas.microsoft.com/office/drawing/2014/main" id="{069A859B-4976-1C46-B939-B709A6DD7CC4}"/>
              </a:ext>
            </a:extLst>
          </p:cNvPr>
          <p:cNvSpPr>
            <a:spLocks noChangeShapeType="1"/>
          </p:cNvSpPr>
          <p:nvPr/>
        </p:nvSpPr>
        <p:spPr bwMode="auto">
          <a:xfrm>
            <a:off x="3312160" y="3540760"/>
            <a:ext cx="9906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1" name="Line 19">
            <a:extLst>
              <a:ext uri="{FF2B5EF4-FFF2-40B4-BE49-F238E27FC236}">
                <a16:creationId xmlns:a16="http://schemas.microsoft.com/office/drawing/2014/main" id="{D23728EA-20BA-3A48-90F0-05BCDB33BA38}"/>
              </a:ext>
            </a:extLst>
          </p:cNvPr>
          <p:cNvSpPr>
            <a:spLocks noChangeShapeType="1"/>
          </p:cNvSpPr>
          <p:nvPr/>
        </p:nvSpPr>
        <p:spPr bwMode="auto">
          <a:xfrm>
            <a:off x="3312160" y="3845560"/>
            <a:ext cx="9906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2" name="Line 20">
            <a:extLst>
              <a:ext uri="{FF2B5EF4-FFF2-40B4-BE49-F238E27FC236}">
                <a16:creationId xmlns:a16="http://schemas.microsoft.com/office/drawing/2014/main" id="{CED1F77B-2E34-9441-A498-867353507B20}"/>
              </a:ext>
            </a:extLst>
          </p:cNvPr>
          <p:cNvSpPr>
            <a:spLocks noChangeShapeType="1"/>
          </p:cNvSpPr>
          <p:nvPr/>
        </p:nvSpPr>
        <p:spPr bwMode="auto">
          <a:xfrm>
            <a:off x="7579360" y="35407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3" name="Line 21">
            <a:extLst>
              <a:ext uri="{FF2B5EF4-FFF2-40B4-BE49-F238E27FC236}">
                <a16:creationId xmlns:a16="http://schemas.microsoft.com/office/drawing/2014/main" id="{08F067BF-35CF-4842-BE74-53F201204F28}"/>
              </a:ext>
            </a:extLst>
          </p:cNvPr>
          <p:cNvSpPr>
            <a:spLocks noChangeShapeType="1"/>
          </p:cNvSpPr>
          <p:nvPr/>
        </p:nvSpPr>
        <p:spPr bwMode="auto">
          <a:xfrm>
            <a:off x="7579360" y="32359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4" name="Line 22">
            <a:extLst>
              <a:ext uri="{FF2B5EF4-FFF2-40B4-BE49-F238E27FC236}">
                <a16:creationId xmlns:a16="http://schemas.microsoft.com/office/drawing/2014/main" id="{3B9EFC43-98F7-3745-B82D-6870B774920A}"/>
              </a:ext>
            </a:extLst>
          </p:cNvPr>
          <p:cNvSpPr>
            <a:spLocks noChangeShapeType="1"/>
          </p:cNvSpPr>
          <p:nvPr/>
        </p:nvSpPr>
        <p:spPr bwMode="auto">
          <a:xfrm>
            <a:off x="7579360" y="38455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59" name="Line 23">
            <a:extLst>
              <a:ext uri="{FF2B5EF4-FFF2-40B4-BE49-F238E27FC236}">
                <a16:creationId xmlns:a16="http://schemas.microsoft.com/office/drawing/2014/main" id="{CBAF6EBF-F9DB-8E41-8DF8-99ED6342A211}"/>
              </a:ext>
            </a:extLst>
          </p:cNvPr>
          <p:cNvSpPr>
            <a:spLocks noChangeShapeType="1"/>
          </p:cNvSpPr>
          <p:nvPr/>
        </p:nvSpPr>
        <p:spPr bwMode="auto">
          <a:xfrm>
            <a:off x="5217160" y="5293360"/>
            <a:ext cx="1676400" cy="0"/>
          </a:xfrm>
          <a:prstGeom prst="line">
            <a:avLst/>
          </a:prstGeom>
          <a:noFill/>
          <a:ln w="5715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0" name="Line 24">
            <a:extLst>
              <a:ext uri="{FF2B5EF4-FFF2-40B4-BE49-F238E27FC236}">
                <a16:creationId xmlns:a16="http://schemas.microsoft.com/office/drawing/2014/main" id="{9D9ED066-5507-AE42-AB42-58939E38E19F}"/>
              </a:ext>
            </a:extLst>
          </p:cNvPr>
          <p:cNvSpPr>
            <a:spLocks noChangeShapeType="1"/>
          </p:cNvSpPr>
          <p:nvPr/>
        </p:nvSpPr>
        <p:spPr bwMode="auto">
          <a:xfrm>
            <a:off x="7579360" y="5293360"/>
            <a:ext cx="1447800" cy="0"/>
          </a:xfrm>
          <a:prstGeom prst="line">
            <a:avLst/>
          </a:prstGeom>
          <a:noFill/>
          <a:ln w="5715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1" name="Line 25">
            <a:extLst>
              <a:ext uri="{FF2B5EF4-FFF2-40B4-BE49-F238E27FC236}">
                <a16:creationId xmlns:a16="http://schemas.microsoft.com/office/drawing/2014/main" id="{68487742-F261-A845-A990-B7CBC6671FDD}"/>
              </a:ext>
            </a:extLst>
          </p:cNvPr>
          <p:cNvSpPr>
            <a:spLocks noChangeShapeType="1"/>
          </p:cNvSpPr>
          <p:nvPr/>
        </p:nvSpPr>
        <p:spPr bwMode="auto">
          <a:xfrm>
            <a:off x="3007360" y="5293360"/>
            <a:ext cx="1219200" cy="0"/>
          </a:xfrm>
          <a:prstGeom prst="line">
            <a:avLst/>
          </a:prstGeom>
          <a:noFill/>
          <a:ln w="5715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pic>
        <p:nvPicPr>
          <p:cNvPr id="14362" name="Picture 26">
            <a:extLst>
              <a:ext uri="{FF2B5EF4-FFF2-40B4-BE49-F238E27FC236}">
                <a16:creationId xmlns:a16="http://schemas.microsoft.com/office/drawing/2014/main" id="{F11EC98D-C0E3-2646-871B-2113292847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6561" y="5064760"/>
            <a:ext cx="1266825"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63" name="Picture 27">
            <a:extLst>
              <a:ext uri="{FF2B5EF4-FFF2-40B4-BE49-F238E27FC236}">
                <a16:creationId xmlns:a16="http://schemas.microsoft.com/office/drawing/2014/main" id="{563B0199-F1FB-0E41-A517-FDFA4A5C64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6361" y="4988560"/>
            <a:ext cx="1266825"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64" name="Rectangle 28">
            <a:extLst>
              <a:ext uri="{FF2B5EF4-FFF2-40B4-BE49-F238E27FC236}">
                <a16:creationId xmlns:a16="http://schemas.microsoft.com/office/drawing/2014/main" id="{BB2B2014-3CA0-8240-B516-C603AFDD5CD1}"/>
              </a:ext>
            </a:extLst>
          </p:cNvPr>
          <p:cNvSpPr>
            <a:spLocks noChangeArrowheads="1"/>
          </p:cNvSpPr>
          <p:nvPr/>
        </p:nvSpPr>
        <p:spPr bwMode="auto">
          <a:xfrm>
            <a:off x="3007360" y="5064760"/>
            <a:ext cx="838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ETHERNET</a:t>
            </a:r>
          </a:p>
        </p:txBody>
      </p:sp>
      <p:sp>
        <p:nvSpPr>
          <p:cNvPr id="14365" name="Rectangle 29">
            <a:extLst>
              <a:ext uri="{FF2B5EF4-FFF2-40B4-BE49-F238E27FC236}">
                <a16:creationId xmlns:a16="http://schemas.microsoft.com/office/drawing/2014/main" id="{B8CE7459-9CDB-9946-B8E1-5BD0E7896256}"/>
              </a:ext>
            </a:extLst>
          </p:cNvPr>
          <p:cNvSpPr>
            <a:spLocks noChangeArrowheads="1"/>
          </p:cNvSpPr>
          <p:nvPr/>
        </p:nvSpPr>
        <p:spPr bwMode="auto">
          <a:xfrm>
            <a:off x="8112760" y="5064760"/>
            <a:ext cx="838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ETHERNET</a:t>
            </a:r>
          </a:p>
        </p:txBody>
      </p:sp>
      <p:sp>
        <p:nvSpPr>
          <p:cNvPr id="14366" name="Rectangle 30">
            <a:extLst>
              <a:ext uri="{FF2B5EF4-FFF2-40B4-BE49-F238E27FC236}">
                <a16:creationId xmlns:a16="http://schemas.microsoft.com/office/drawing/2014/main" id="{938FDC0A-1286-8F46-ABE4-B2EBFCA6DA45}"/>
              </a:ext>
            </a:extLst>
          </p:cNvPr>
          <p:cNvSpPr>
            <a:spLocks noChangeArrowheads="1"/>
          </p:cNvSpPr>
          <p:nvPr/>
        </p:nvSpPr>
        <p:spPr bwMode="auto">
          <a:xfrm>
            <a:off x="5521960" y="5445760"/>
            <a:ext cx="838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ATM</a:t>
            </a:r>
          </a:p>
          <a:p>
            <a:pPr eaLnBrk="1" hangingPunct="1"/>
            <a:r>
              <a:rPr lang="en-US" altLang="en-US" sz="800"/>
              <a:t>FRAME RELAY</a:t>
            </a:r>
          </a:p>
        </p:txBody>
      </p:sp>
      <p:sp>
        <p:nvSpPr>
          <p:cNvPr id="14367" name="laptop">
            <a:extLst>
              <a:ext uri="{FF2B5EF4-FFF2-40B4-BE49-F238E27FC236}">
                <a16:creationId xmlns:a16="http://schemas.microsoft.com/office/drawing/2014/main" id="{366EBE5D-81C9-4849-8346-8DABDFE053CF}"/>
              </a:ext>
            </a:extLst>
          </p:cNvPr>
          <p:cNvSpPr>
            <a:spLocks noEditPoints="1" noChangeArrowheads="1"/>
          </p:cNvSpPr>
          <p:nvPr/>
        </p:nvSpPr>
        <p:spPr bwMode="auto">
          <a:xfrm>
            <a:off x="1864360" y="4455160"/>
            <a:ext cx="1219200" cy="990600"/>
          </a:xfrm>
          <a:custGeom>
            <a:avLst/>
            <a:gdLst>
              <a:gd name="T0" fmla="*/ 189766 w 21600"/>
              <a:gd name="T1" fmla="*/ 0 h 21600"/>
              <a:gd name="T2" fmla="*/ 189766 w 21600"/>
              <a:gd name="T3" fmla="*/ 328962 h 21600"/>
              <a:gd name="T4" fmla="*/ 1034457 w 21600"/>
              <a:gd name="T5" fmla="*/ 0 h 21600"/>
              <a:gd name="T6" fmla="*/ 1034457 w 21600"/>
              <a:gd name="T7" fmla="*/ 328962 h 21600"/>
              <a:gd name="T8" fmla="*/ 609600 w 21600"/>
              <a:gd name="T9" fmla="*/ 0 h 21600"/>
              <a:gd name="T10" fmla="*/ 609600 w 21600"/>
              <a:gd name="T11" fmla="*/ 990600 h 21600"/>
              <a:gd name="T12" fmla="*/ 0 w 21600"/>
              <a:gd name="T13" fmla="*/ 990600 h 21600"/>
              <a:gd name="T14" fmla="*/ 1219200 w 21600"/>
              <a:gd name="T15" fmla="*/ 990600 h 21600"/>
              <a:gd name="T16" fmla="*/ 0 60000 65536"/>
              <a:gd name="T17" fmla="*/ 0 60000 65536"/>
              <a:gd name="T18" fmla="*/ 0 60000 65536"/>
              <a:gd name="T19" fmla="*/ 0 60000 65536"/>
              <a:gd name="T20" fmla="*/ 0 60000 65536"/>
              <a:gd name="T21" fmla="*/ 0 60000 65536"/>
              <a:gd name="T22" fmla="*/ 0 60000 65536"/>
              <a:gd name="T23" fmla="*/ 0 60000 65536"/>
              <a:gd name="T24" fmla="*/ 4445 w 21600"/>
              <a:gd name="T25" fmla="*/ 1858 h 21600"/>
              <a:gd name="T26" fmla="*/ 17311 w 21600"/>
              <a:gd name="T27" fmla="*/ 1232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3362" y="0"/>
                </a:moveTo>
                <a:lnTo>
                  <a:pt x="18327" y="0"/>
                </a:lnTo>
                <a:lnTo>
                  <a:pt x="18327" y="14347"/>
                </a:lnTo>
                <a:lnTo>
                  <a:pt x="3362" y="14347"/>
                </a:lnTo>
                <a:lnTo>
                  <a:pt x="3362" y="0"/>
                </a:lnTo>
                <a:close/>
              </a:path>
              <a:path w="21600" h="21600" extrusionOk="0">
                <a:moveTo>
                  <a:pt x="3340" y="15068"/>
                </a:moveTo>
                <a:lnTo>
                  <a:pt x="0" y="19877"/>
                </a:lnTo>
                <a:lnTo>
                  <a:pt x="21600" y="19877"/>
                </a:lnTo>
                <a:lnTo>
                  <a:pt x="18327" y="15068"/>
                </a:lnTo>
                <a:lnTo>
                  <a:pt x="3340" y="15068"/>
                </a:lnTo>
                <a:close/>
              </a:path>
              <a:path w="21600" h="21600" extrusionOk="0">
                <a:moveTo>
                  <a:pt x="0" y="19877"/>
                </a:moveTo>
                <a:lnTo>
                  <a:pt x="0" y="21600"/>
                </a:lnTo>
                <a:lnTo>
                  <a:pt x="21600" y="21600"/>
                </a:lnTo>
                <a:lnTo>
                  <a:pt x="21600" y="19877"/>
                </a:lnTo>
                <a:lnTo>
                  <a:pt x="0" y="19877"/>
                </a:lnTo>
                <a:close/>
              </a:path>
              <a:path w="21600" h="21600" extrusionOk="0">
                <a:moveTo>
                  <a:pt x="4186" y="1523"/>
                </a:moveTo>
                <a:lnTo>
                  <a:pt x="17547" y="1523"/>
                </a:lnTo>
                <a:lnTo>
                  <a:pt x="17547" y="12744"/>
                </a:lnTo>
                <a:lnTo>
                  <a:pt x="4186" y="12744"/>
                </a:lnTo>
                <a:lnTo>
                  <a:pt x="4186" y="1523"/>
                </a:lnTo>
                <a:close/>
              </a:path>
              <a:path w="21600" h="21600" extrusionOk="0">
                <a:moveTo>
                  <a:pt x="3318" y="15549"/>
                </a:moveTo>
                <a:lnTo>
                  <a:pt x="2917" y="16110"/>
                </a:lnTo>
                <a:lnTo>
                  <a:pt x="18727" y="16110"/>
                </a:lnTo>
                <a:lnTo>
                  <a:pt x="18327" y="15549"/>
                </a:lnTo>
                <a:lnTo>
                  <a:pt x="3318" y="15549"/>
                </a:lnTo>
                <a:close/>
              </a:path>
              <a:path w="21600" h="21600" extrusionOk="0">
                <a:moveTo>
                  <a:pt x="6213" y="18314"/>
                </a:moveTo>
                <a:lnTo>
                  <a:pt x="5946" y="18875"/>
                </a:lnTo>
                <a:lnTo>
                  <a:pt x="15766" y="18875"/>
                </a:lnTo>
                <a:lnTo>
                  <a:pt x="15499" y="18314"/>
                </a:lnTo>
                <a:lnTo>
                  <a:pt x="6213" y="18314"/>
                </a:lnTo>
                <a:close/>
              </a:path>
              <a:path w="21600" h="21600" extrusionOk="0">
                <a:moveTo>
                  <a:pt x="2828" y="16471"/>
                </a:moveTo>
                <a:lnTo>
                  <a:pt x="2405" y="17072"/>
                </a:lnTo>
                <a:lnTo>
                  <a:pt x="19284" y="17072"/>
                </a:lnTo>
                <a:lnTo>
                  <a:pt x="18839" y="16471"/>
                </a:lnTo>
                <a:lnTo>
                  <a:pt x="2828" y="16471"/>
                </a:lnTo>
                <a:close/>
              </a:path>
              <a:path w="21600" h="21600" extrusionOk="0">
                <a:moveTo>
                  <a:pt x="2316" y="17352"/>
                </a:moveTo>
                <a:lnTo>
                  <a:pt x="1871" y="17953"/>
                </a:lnTo>
                <a:lnTo>
                  <a:pt x="19863" y="17953"/>
                </a:lnTo>
                <a:lnTo>
                  <a:pt x="19395" y="17352"/>
                </a:lnTo>
                <a:lnTo>
                  <a:pt x="2316" y="17352"/>
                </a:lnTo>
                <a:close/>
              </a:path>
            </a:pathLst>
          </a:custGeom>
          <a:solidFill>
            <a:srgbClr val="C0C0C0"/>
          </a:solidFill>
          <a:ln w="9525">
            <a:solidFill>
              <a:srgbClr val="000000"/>
            </a:solidFill>
            <a:miter lim="800000"/>
            <a:headEnd/>
            <a:tailEnd/>
          </a:ln>
        </p:spPr>
        <p:txBody>
          <a:bodyPr/>
          <a:lstStyle/>
          <a:p>
            <a:endParaRPr lang="en-US"/>
          </a:p>
        </p:txBody>
      </p:sp>
      <p:sp>
        <p:nvSpPr>
          <p:cNvPr id="18464" name="Rectangle 32">
            <a:extLst>
              <a:ext uri="{FF2B5EF4-FFF2-40B4-BE49-F238E27FC236}">
                <a16:creationId xmlns:a16="http://schemas.microsoft.com/office/drawing/2014/main" id="{5B93444D-F814-E44F-8767-CA00BD793139}"/>
              </a:ext>
            </a:extLst>
          </p:cNvPr>
          <p:cNvSpPr>
            <a:spLocks noChangeArrowheads="1"/>
          </p:cNvSpPr>
          <p:nvPr/>
        </p:nvSpPr>
        <p:spPr bwMode="auto">
          <a:xfrm>
            <a:off x="2094548" y="4510724"/>
            <a:ext cx="762000" cy="547687"/>
          </a:xfrm>
          <a:prstGeom prst="rect">
            <a:avLst/>
          </a:prstGeom>
          <a:solidFill>
            <a:schemeClr val="bg1"/>
          </a:solidFill>
          <a:ln w="31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Hello World     </a:t>
            </a:r>
          </a:p>
          <a:p>
            <a:pPr eaLnBrk="1" hangingPunct="1"/>
            <a:endParaRPr lang="en-US" altLang="en-US" sz="800"/>
          </a:p>
          <a:p>
            <a:pPr eaLnBrk="1" hangingPunct="1"/>
            <a:endParaRPr lang="en-US" altLang="en-US" sz="800"/>
          </a:p>
          <a:p>
            <a:pPr eaLnBrk="1" hangingPunct="1"/>
            <a:endParaRPr lang="en-US" altLang="en-US" sz="800"/>
          </a:p>
        </p:txBody>
      </p:sp>
      <p:sp>
        <p:nvSpPr>
          <p:cNvPr id="14369" name="laptop">
            <a:extLst>
              <a:ext uri="{FF2B5EF4-FFF2-40B4-BE49-F238E27FC236}">
                <a16:creationId xmlns:a16="http://schemas.microsoft.com/office/drawing/2014/main" id="{67FBB113-A5DD-1344-AE38-B8F711D3775A}"/>
              </a:ext>
            </a:extLst>
          </p:cNvPr>
          <p:cNvSpPr>
            <a:spLocks noEditPoints="1" noChangeArrowheads="1"/>
          </p:cNvSpPr>
          <p:nvPr/>
        </p:nvSpPr>
        <p:spPr bwMode="auto">
          <a:xfrm>
            <a:off x="8950960" y="4455160"/>
            <a:ext cx="1219200" cy="990600"/>
          </a:xfrm>
          <a:custGeom>
            <a:avLst/>
            <a:gdLst>
              <a:gd name="T0" fmla="*/ 189766 w 21600"/>
              <a:gd name="T1" fmla="*/ 0 h 21600"/>
              <a:gd name="T2" fmla="*/ 189766 w 21600"/>
              <a:gd name="T3" fmla="*/ 328962 h 21600"/>
              <a:gd name="T4" fmla="*/ 1034457 w 21600"/>
              <a:gd name="T5" fmla="*/ 0 h 21600"/>
              <a:gd name="T6" fmla="*/ 1034457 w 21600"/>
              <a:gd name="T7" fmla="*/ 328962 h 21600"/>
              <a:gd name="T8" fmla="*/ 609600 w 21600"/>
              <a:gd name="T9" fmla="*/ 0 h 21600"/>
              <a:gd name="T10" fmla="*/ 609600 w 21600"/>
              <a:gd name="T11" fmla="*/ 990600 h 21600"/>
              <a:gd name="T12" fmla="*/ 0 w 21600"/>
              <a:gd name="T13" fmla="*/ 990600 h 21600"/>
              <a:gd name="T14" fmla="*/ 1219200 w 21600"/>
              <a:gd name="T15" fmla="*/ 990600 h 21600"/>
              <a:gd name="T16" fmla="*/ 0 60000 65536"/>
              <a:gd name="T17" fmla="*/ 0 60000 65536"/>
              <a:gd name="T18" fmla="*/ 0 60000 65536"/>
              <a:gd name="T19" fmla="*/ 0 60000 65536"/>
              <a:gd name="T20" fmla="*/ 0 60000 65536"/>
              <a:gd name="T21" fmla="*/ 0 60000 65536"/>
              <a:gd name="T22" fmla="*/ 0 60000 65536"/>
              <a:gd name="T23" fmla="*/ 0 60000 65536"/>
              <a:gd name="T24" fmla="*/ 4445 w 21600"/>
              <a:gd name="T25" fmla="*/ 1858 h 21600"/>
              <a:gd name="T26" fmla="*/ 17311 w 21600"/>
              <a:gd name="T27" fmla="*/ 1232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3362" y="0"/>
                </a:moveTo>
                <a:lnTo>
                  <a:pt x="18327" y="0"/>
                </a:lnTo>
                <a:lnTo>
                  <a:pt x="18327" y="14347"/>
                </a:lnTo>
                <a:lnTo>
                  <a:pt x="3362" y="14347"/>
                </a:lnTo>
                <a:lnTo>
                  <a:pt x="3362" y="0"/>
                </a:lnTo>
                <a:close/>
              </a:path>
              <a:path w="21600" h="21600" extrusionOk="0">
                <a:moveTo>
                  <a:pt x="3340" y="15068"/>
                </a:moveTo>
                <a:lnTo>
                  <a:pt x="0" y="19877"/>
                </a:lnTo>
                <a:lnTo>
                  <a:pt x="21600" y="19877"/>
                </a:lnTo>
                <a:lnTo>
                  <a:pt x="18327" y="15068"/>
                </a:lnTo>
                <a:lnTo>
                  <a:pt x="3340" y="15068"/>
                </a:lnTo>
                <a:close/>
              </a:path>
              <a:path w="21600" h="21600" extrusionOk="0">
                <a:moveTo>
                  <a:pt x="0" y="19877"/>
                </a:moveTo>
                <a:lnTo>
                  <a:pt x="0" y="21600"/>
                </a:lnTo>
                <a:lnTo>
                  <a:pt x="21600" y="21600"/>
                </a:lnTo>
                <a:lnTo>
                  <a:pt x="21600" y="19877"/>
                </a:lnTo>
                <a:lnTo>
                  <a:pt x="0" y="19877"/>
                </a:lnTo>
                <a:close/>
              </a:path>
              <a:path w="21600" h="21600" extrusionOk="0">
                <a:moveTo>
                  <a:pt x="4186" y="1523"/>
                </a:moveTo>
                <a:lnTo>
                  <a:pt x="17547" y="1523"/>
                </a:lnTo>
                <a:lnTo>
                  <a:pt x="17547" y="12744"/>
                </a:lnTo>
                <a:lnTo>
                  <a:pt x="4186" y="12744"/>
                </a:lnTo>
                <a:lnTo>
                  <a:pt x="4186" y="1523"/>
                </a:lnTo>
                <a:close/>
              </a:path>
              <a:path w="21600" h="21600" extrusionOk="0">
                <a:moveTo>
                  <a:pt x="3318" y="15549"/>
                </a:moveTo>
                <a:lnTo>
                  <a:pt x="2917" y="16110"/>
                </a:lnTo>
                <a:lnTo>
                  <a:pt x="18727" y="16110"/>
                </a:lnTo>
                <a:lnTo>
                  <a:pt x="18327" y="15549"/>
                </a:lnTo>
                <a:lnTo>
                  <a:pt x="3318" y="15549"/>
                </a:lnTo>
                <a:close/>
              </a:path>
              <a:path w="21600" h="21600" extrusionOk="0">
                <a:moveTo>
                  <a:pt x="6213" y="18314"/>
                </a:moveTo>
                <a:lnTo>
                  <a:pt x="5946" y="18875"/>
                </a:lnTo>
                <a:lnTo>
                  <a:pt x="15766" y="18875"/>
                </a:lnTo>
                <a:lnTo>
                  <a:pt x="15499" y="18314"/>
                </a:lnTo>
                <a:lnTo>
                  <a:pt x="6213" y="18314"/>
                </a:lnTo>
                <a:close/>
              </a:path>
              <a:path w="21600" h="21600" extrusionOk="0">
                <a:moveTo>
                  <a:pt x="2828" y="16471"/>
                </a:moveTo>
                <a:lnTo>
                  <a:pt x="2405" y="17072"/>
                </a:lnTo>
                <a:lnTo>
                  <a:pt x="19284" y="17072"/>
                </a:lnTo>
                <a:lnTo>
                  <a:pt x="18839" y="16471"/>
                </a:lnTo>
                <a:lnTo>
                  <a:pt x="2828" y="16471"/>
                </a:lnTo>
                <a:close/>
              </a:path>
              <a:path w="21600" h="21600" extrusionOk="0">
                <a:moveTo>
                  <a:pt x="2316" y="17352"/>
                </a:moveTo>
                <a:lnTo>
                  <a:pt x="1871" y="17953"/>
                </a:lnTo>
                <a:lnTo>
                  <a:pt x="19863" y="17953"/>
                </a:lnTo>
                <a:lnTo>
                  <a:pt x="19395" y="17352"/>
                </a:lnTo>
                <a:lnTo>
                  <a:pt x="2316" y="17352"/>
                </a:lnTo>
                <a:close/>
              </a:path>
            </a:pathLst>
          </a:custGeom>
          <a:solidFill>
            <a:srgbClr val="C0C0C0"/>
          </a:solidFill>
          <a:ln w="9525">
            <a:solidFill>
              <a:srgbClr val="000000"/>
            </a:solidFill>
            <a:miter lim="800000"/>
            <a:headEnd/>
            <a:tailEnd/>
          </a:ln>
        </p:spPr>
        <p:txBody>
          <a:bodyPr/>
          <a:lstStyle/>
          <a:p>
            <a:endParaRPr lang="en-US"/>
          </a:p>
        </p:txBody>
      </p:sp>
      <p:grpSp>
        <p:nvGrpSpPr>
          <p:cNvPr id="18467" name="Group 35">
            <a:extLst>
              <a:ext uri="{FF2B5EF4-FFF2-40B4-BE49-F238E27FC236}">
                <a16:creationId xmlns:a16="http://schemas.microsoft.com/office/drawing/2014/main" id="{20314BFA-A212-2840-A8CE-53683294C648}"/>
              </a:ext>
            </a:extLst>
          </p:cNvPr>
          <p:cNvGrpSpPr>
            <a:grpSpLocks/>
          </p:cNvGrpSpPr>
          <p:nvPr/>
        </p:nvGrpSpPr>
        <p:grpSpPr bwMode="auto">
          <a:xfrm>
            <a:off x="3312160" y="1940561"/>
            <a:ext cx="533400" cy="201613"/>
            <a:chOff x="1296" y="1536"/>
            <a:chExt cx="336" cy="144"/>
          </a:xfrm>
        </p:grpSpPr>
        <p:sp>
          <p:nvSpPr>
            <p:cNvPr id="14609" name="Rectangle 36">
              <a:extLst>
                <a:ext uri="{FF2B5EF4-FFF2-40B4-BE49-F238E27FC236}">
                  <a16:creationId xmlns:a16="http://schemas.microsoft.com/office/drawing/2014/main" id="{4B2FD9C3-8C91-C141-9A29-4054A4A6CAE9}"/>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610" name="Rectangle 37">
              <a:extLst>
                <a:ext uri="{FF2B5EF4-FFF2-40B4-BE49-F238E27FC236}">
                  <a16:creationId xmlns:a16="http://schemas.microsoft.com/office/drawing/2014/main" id="{63374172-A489-4246-AD80-56FC0D554004}"/>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70" name="Group 38">
            <a:extLst>
              <a:ext uri="{FF2B5EF4-FFF2-40B4-BE49-F238E27FC236}">
                <a16:creationId xmlns:a16="http://schemas.microsoft.com/office/drawing/2014/main" id="{46BB3498-34E0-E64D-AE95-CF164AE5C2CC}"/>
              </a:ext>
            </a:extLst>
          </p:cNvPr>
          <p:cNvGrpSpPr>
            <a:grpSpLocks/>
          </p:cNvGrpSpPr>
          <p:nvPr/>
        </p:nvGrpSpPr>
        <p:grpSpPr bwMode="auto">
          <a:xfrm>
            <a:off x="3312160" y="2245361"/>
            <a:ext cx="609600" cy="201613"/>
            <a:chOff x="1296" y="1728"/>
            <a:chExt cx="384" cy="144"/>
          </a:xfrm>
        </p:grpSpPr>
        <p:grpSp>
          <p:nvGrpSpPr>
            <p:cNvPr id="14605" name="Group 39">
              <a:extLst>
                <a:ext uri="{FF2B5EF4-FFF2-40B4-BE49-F238E27FC236}">
                  <a16:creationId xmlns:a16="http://schemas.microsoft.com/office/drawing/2014/main" id="{DD618F2D-D11D-2B43-BA53-87251B79BC6A}"/>
                </a:ext>
              </a:extLst>
            </p:cNvPr>
            <p:cNvGrpSpPr>
              <a:grpSpLocks/>
            </p:cNvGrpSpPr>
            <p:nvPr/>
          </p:nvGrpSpPr>
          <p:grpSpPr bwMode="auto">
            <a:xfrm>
              <a:off x="1344" y="1728"/>
              <a:ext cx="336" cy="144"/>
              <a:chOff x="1296" y="1536"/>
              <a:chExt cx="336" cy="144"/>
            </a:xfrm>
          </p:grpSpPr>
          <p:sp>
            <p:nvSpPr>
              <p:cNvPr id="14607" name="Rectangle 40">
                <a:extLst>
                  <a:ext uri="{FF2B5EF4-FFF2-40B4-BE49-F238E27FC236}">
                    <a16:creationId xmlns:a16="http://schemas.microsoft.com/office/drawing/2014/main" id="{5315527B-C1F9-BD4E-B88A-719838CB643E}"/>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608" name="Rectangle 41">
                <a:extLst>
                  <a:ext uri="{FF2B5EF4-FFF2-40B4-BE49-F238E27FC236}">
                    <a16:creationId xmlns:a16="http://schemas.microsoft.com/office/drawing/2014/main" id="{3BF0B233-7ADD-DD49-B48D-BDDF3DC5028F}"/>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606" name="Rectangle 42">
              <a:extLst>
                <a:ext uri="{FF2B5EF4-FFF2-40B4-BE49-F238E27FC236}">
                  <a16:creationId xmlns:a16="http://schemas.microsoft.com/office/drawing/2014/main" id="{21BDEACF-EA89-864A-A3BF-E1C19E380583}"/>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75" name="Group 43">
            <a:extLst>
              <a:ext uri="{FF2B5EF4-FFF2-40B4-BE49-F238E27FC236}">
                <a16:creationId xmlns:a16="http://schemas.microsoft.com/office/drawing/2014/main" id="{A5A4417B-F550-1347-BF57-6CF23617AAA1}"/>
              </a:ext>
            </a:extLst>
          </p:cNvPr>
          <p:cNvGrpSpPr>
            <a:grpSpLocks/>
          </p:cNvGrpSpPr>
          <p:nvPr/>
        </p:nvGrpSpPr>
        <p:grpSpPr bwMode="auto">
          <a:xfrm>
            <a:off x="3312160" y="2550161"/>
            <a:ext cx="685800" cy="201613"/>
            <a:chOff x="1296" y="1920"/>
            <a:chExt cx="432" cy="144"/>
          </a:xfrm>
        </p:grpSpPr>
        <p:grpSp>
          <p:nvGrpSpPr>
            <p:cNvPr id="14599" name="Group 44">
              <a:extLst>
                <a:ext uri="{FF2B5EF4-FFF2-40B4-BE49-F238E27FC236}">
                  <a16:creationId xmlns:a16="http://schemas.microsoft.com/office/drawing/2014/main" id="{90CDAE74-DC37-A743-AB07-88E33EB84609}"/>
                </a:ext>
              </a:extLst>
            </p:cNvPr>
            <p:cNvGrpSpPr>
              <a:grpSpLocks/>
            </p:cNvGrpSpPr>
            <p:nvPr/>
          </p:nvGrpSpPr>
          <p:grpSpPr bwMode="auto">
            <a:xfrm>
              <a:off x="1344" y="1920"/>
              <a:ext cx="384" cy="144"/>
              <a:chOff x="1296" y="1728"/>
              <a:chExt cx="384" cy="144"/>
            </a:xfrm>
          </p:grpSpPr>
          <p:grpSp>
            <p:nvGrpSpPr>
              <p:cNvPr id="14601" name="Group 45">
                <a:extLst>
                  <a:ext uri="{FF2B5EF4-FFF2-40B4-BE49-F238E27FC236}">
                    <a16:creationId xmlns:a16="http://schemas.microsoft.com/office/drawing/2014/main" id="{32523831-FB0D-9940-9A67-9C2825D6305A}"/>
                  </a:ext>
                </a:extLst>
              </p:cNvPr>
              <p:cNvGrpSpPr>
                <a:grpSpLocks/>
              </p:cNvGrpSpPr>
              <p:nvPr/>
            </p:nvGrpSpPr>
            <p:grpSpPr bwMode="auto">
              <a:xfrm>
                <a:off x="1344" y="1728"/>
                <a:ext cx="336" cy="144"/>
                <a:chOff x="1296" y="1536"/>
                <a:chExt cx="336" cy="144"/>
              </a:xfrm>
            </p:grpSpPr>
            <p:sp>
              <p:nvSpPr>
                <p:cNvPr id="14603" name="Rectangle 46">
                  <a:extLst>
                    <a:ext uri="{FF2B5EF4-FFF2-40B4-BE49-F238E27FC236}">
                      <a16:creationId xmlns:a16="http://schemas.microsoft.com/office/drawing/2014/main" id="{2EEE96B7-78DF-5744-80EF-0E7DC260B525}"/>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604" name="Rectangle 47">
                  <a:extLst>
                    <a:ext uri="{FF2B5EF4-FFF2-40B4-BE49-F238E27FC236}">
                      <a16:creationId xmlns:a16="http://schemas.microsoft.com/office/drawing/2014/main" id="{879380D4-323F-2C4C-8BDD-98E9473BD122}"/>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602" name="Rectangle 48">
                <a:extLst>
                  <a:ext uri="{FF2B5EF4-FFF2-40B4-BE49-F238E27FC236}">
                    <a16:creationId xmlns:a16="http://schemas.microsoft.com/office/drawing/2014/main" id="{5330F04F-919E-3741-A4F4-CA459F25EE8F}"/>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600" name="Rectangle 49">
              <a:extLst>
                <a:ext uri="{FF2B5EF4-FFF2-40B4-BE49-F238E27FC236}">
                  <a16:creationId xmlns:a16="http://schemas.microsoft.com/office/drawing/2014/main" id="{46496DD6-2FF4-F74D-9B13-1855D9F5ADB2}"/>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82" name="Group 50">
            <a:extLst>
              <a:ext uri="{FF2B5EF4-FFF2-40B4-BE49-F238E27FC236}">
                <a16:creationId xmlns:a16="http://schemas.microsoft.com/office/drawing/2014/main" id="{5192A1C5-C37C-5C4C-88C3-5517248832A1}"/>
              </a:ext>
            </a:extLst>
          </p:cNvPr>
          <p:cNvGrpSpPr>
            <a:grpSpLocks/>
          </p:cNvGrpSpPr>
          <p:nvPr/>
        </p:nvGrpSpPr>
        <p:grpSpPr bwMode="auto">
          <a:xfrm>
            <a:off x="3312160" y="2854961"/>
            <a:ext cx="762000" cy="201613"/>
            <a:chOff x="1296" y="2112"/>
            <a:chExt cx="480" cy="144"/>
          </a:xfrm>
        </p:grpSpPr>
        <p:grpSp>
          <p:nvGrpSpPr>
            <p:cNvPr id="14591" name="Group 51">
              <a:extLst>
                <a:ext uri="{FF2B5EF4-FFF2-40B4-BE49-F238E27FC236}">
                  <a16:creationId xmlns:a16="http://schemas.microsoft.com/office/drawing/2014/main" id="{2581325A-6750-D44C-9D20-5DC30A904FA6}"/>
                </a:ext>
              </a:extLst>
            </p:cNvPr>
            <p:cNvGrpSpPr>
              <a:grpSpLocks/>
            </p:cNvGrpSpPr>
            <p:nvPr/>
          </p:nvGrpSpPr>
          <p:grpSpPr bwMode="auto">
            <a:xfrm>
              <a:off x="1344" y="2112"/>
              <a:ext cx="432" cy="144"/>
              <a:chOff x="1296" y="1920"/>
              <a:chExt cx="432" cy="144"/>
            </a:xfrm>
          </p:grpSpPr>
          <p:grpSp>
            <p:nvGrpSpPr>
              <p:cNvPr id="14593" name="Group 52">
                <a:extLst>
                  <a:ext uri="{FF2B5EF4-FFF2-40B4-BE49-F238E27FC236}">
                    <a16:creationId xmlns:a16="http://schemas.microsoft.com/office/drawing/2014/main" id="{0ADEEA5D-353F-2447-8A0C-E2810A64F56A}"/>
                  </a:ext>
                </a:extLst>
              </p:cNvPr>
              <p:cNvGrpSpPr>
                <a:grpSpLocks/>
              </p:cNvGrpSpPr>
              <p:nvPr/>
            </p:nvGrpSpPr>
            <p:grpSpPr bwMode="auto">
              <a:xfrm>
                <a:off x="1344" y="1920"/>
                <a:ext cx="384" cy="144"/>
                <a:chOff x="1296" y="1728"/>
                <a:chExt cx="384" cy="144"/>
              </a:xfrm>
            </p:grpSpPr>
            <p:grpSp>
              <p:nvGrpSpPr>
                <p:cNvPr id="14595" name="Group 53">
                  <a:extLst>
                    <a:ext uri="{FF2B5EF4-FFF2-40B4-BE49-F238E27FC236}">
                      <a16:creationId xmlns:a16="http://schemas.microsoft.com/office/drawing/2014/main" id="{B729A78D-4913-4346-B9FF-C9CD9AC086D8}"/>
                    </a:ext>
                  </a:extLst>
                </p:cNvPr>
                <p:cNvGrpSpPr>
                  <a:grpSpLocks/>
                </p:cNvGrpSpPr>
                <p:nvPr/>
              </p:nvGrpSpPr>
              <p:grpSpPr bwMode="auto">
                <a:xfrm>
                  <a:off x="1344" y="1728"/>
                  <a:ext cx="336" cy="144"/>
                  <a:chOff x="1296" y="1536"/>
                  <a:chExt cx="336" cy="144"/>
                </a:xfrm>
              </p:grpSpPr>
              <p:sp>
                <p:nvSpPr>
                  <p:cNvPr id="14597" name="Rectangle 54">
                    <a:extLst>
                      <a:ext uri="{FF2B5EF4-FFF2-40B4-BE49-F238E27FC236}">
                        <a16:creationId xmlns:a16="http://schemas.microsoft.com/office/drawing/2014/main" id="{4AEB575C-CEDC-6C40-BD0B-1C03717443D9}"/>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98" name="Rectangle 55">
                    <a:extLst>
                      <a:ext uri="{FF2B5EF4-FFF2-40B4-BE49-F238E27FC236}">
                        <a16:creationId xmlns:a16="http://schemas.microsoft.com/office/drawing/2014/main" id="{1995C20C-429D-8E48-B22C-396658D6D7C3}"/>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96" name="Rectangle 56">
                  <a:extLst>
                    <a:ext uri="{FF2B5EF4-FFF2-40B4-BE49-F238E27FC236}">
                      <a16:creationId xmlns:a16="http://schemas.microsoft.com/office/drawing/2014/main" id="{9C68EB22-8705-3E4F-9B80-D8386F82314B}"/>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94" name="Rectangle 57">
                <a:extLst>
                  <a:ext uri="{FF2B5EF4-FFF2-40B4-BE49-F238E27FC236}">
                    <a16:creationId xmlns:a16="http://schemas.microsoft.com/office/drawing/2014/main" id="{3131162E-10E1-7A49-90BA-5702A8039D94}"/>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92" name="Rectangle 58">
              <a:extLst>
                <a:ext uri="{FF2B5EF4-FFF2-40B4-BE49-F238E27FC236}">
                  <a16:creationId xmlns:a16="http://schemas.microsoft.com/office/drawing/2014/main" id="{173092A6-B876-6C41-B7B2-F790E364CE82}"/>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91" name="Group 59">
            <a:extLst>
              <a:ext uri="{FF2B5EF4-FFF2-40B4-BE49-F238E27FC236}">
                <a16:creationId xmlns:a16="http://schemas.microsoft.com/office/drawing/2014/main" id="{757A73F4-4F6A-7646-AD7D-4DF2CEC26F69}"/>
              </a:ext>
            </a:extLst>
          </p:cNvPr>
          <p:cNvGrpSpPr>
            <a:grpSpLocks/>
          </p:cNvGrpSpPr>
          <p:nvPr/>
        </p:nvGrpSpPr>
        <p:grpSpPr bwMode="auto">
          <a:xfrm>
            <a:off x="3312160" y="3159761"/>
            <a:ext cx="838200" cy="201613"/>
            <a:chOff x="1296" y="2304"/>
            <a:chExt cx="528" cy="127"/>
          </a:xfrm>
        </p:grpSpPr>
        <p:grpSp>
          <p:nvGrpSpPr>
            <p:cNvPr id="14581" name="Group 60">
              <a:extLst>
                <a:ext uri="{FF2B5EF4-FFF2-40B4-BE49-F238E27FC236}">
                  <a16:creationId xmlns:a16="http://schemas.microsoft.com/office/drawing/2014/main" id="{523EF506-CD33-1547-BC0E-E88224EC5855}"/>
                </a:ext>
              </a:extLst>
            </p:cNvPr>
            <p:cNvGrpSpPr>
              <a:grpSpLocks/>
            </p:cNvGrpSpPr>
            <p:nvPr/>
          </p:nvGrpSpPr>
          <p:grpSpPr bwMode="auto">
            <a:xfrm>
              <a:off x="1344" y="2304"/>
              <a:ext cx="480" cy="127"/>
              <a:chOff x="1296" y="2112"/>
              <a:chExt cx="480" cy="144"/>
            </a:xfrm>
          </p:grpSpPr>
          <p:grpSp>
            <p:nvGrpSpPr>
              <p:cNvPr id="14583" name="Group 61">
                <a:extLst>
                  <a:ext uri="{FF2B5EF4-FFF2-40B4-BE49-F238E27FC236}">
                    <a16:creationId xmlns:a16="http://schemas.microsoft.com/office/drawing/2014/main" id="{0E908CD6-7B6D-B34B-99A4-1A5F899DEAA9}"/>
                  </a:ext>
                </a:extLst>
              </p:cNvPr>
              <p:cNvGrpSpPr>
                <a:grpSpLocks/>
              </p:cNvGrpSpPr>
              <p:nvPr/>
            </p:nvGrpSpPr>
            <p:grpSpPr bwMode="auto">
              <a:xfrm>
                <a:off x="1344" y="2112"/>
                <a:ext cx="432" cy="144"/>
                <a:chOff x="1296" y="1920"/>
                <a:chExt cx="432" cy="144"/>
              </a:xfrm>
            </p:grpSpPr>
            <p:grpSp>
              <p:nvGrpSpPr>
                <p:cNvPr id="14585" name="Group 62">
                  <a:extLst>
                    <a:ext uri="{FF2B5EF4-FFF2-40B4-BE49-F238E27FC236}">
                      <a16:creationId xmlns:a16="http://schemas.microsoft.com/office/drawing/2014/main" id="{EFE19CB1-F165-7648-BC97-8190B55ECE4B}"/>
                    </a:ext>
                  </a:extLst>
                </p:cNvPr>
                <p:cNvGrpSpPr>
                  <a:grpSpLocks/>
                </p:cNvGrpSpPr>
                <p:nvPr/>
              </p:nvGrpSpPr>
              <p:grpSpPr bwMode="auto">
                <a:xfrm>
                  <a:off x="1344" y="1920"/>
                  <a:ext cx="384" cy="144"/>
                  <a:chOff x="1296" y="1728"/>
                  <a:chExt cx="384" cy="144"/>
                </a:xfrm>
              </p:grpSpPr>
              <p:grpSp>
                <p:nvGrpSpPr>
                  <p:cNvPr id="14587" name="Group 63">
                    <a:extLst>
                      <a:ext uri="{FF2B5EF4-FFF2-40B4-BE49-F238E27FC236}">
                        <a16:creationId xmlns:a16="http://schemas.microsoft.com/office/drawing/2014/main" id="{0A31ABDB-A06E-4A46-94A1-88CF0855262E}"/>
                      </a:ext>
                    </a:extLst>
                  </p:cNvPr>
                  <p:cNvGrpSpPr>
                    <a:grpSpLocks/>
                  </p:cNvGrpSpPr>
                  <p:nvPr/>
                </p:nvGrpSpPr>
                <p:grpSpPr bwMode="auto">
                  <a:xfrm>
                    <a:off x="1344" y="1728"/>
                    <a:ext cx="336" cy="144"/>
                    <a:chOff x="1296" y="1536"/>
                    <a:chExt cx="336" cy="144"/>
                  </a:xfrm>
                </p:grpSpPr>
                <p:sp>
                  <p:nvSpPr>
                    <p:cNvPr id="14589" name="Rectangle 64">
                      <a:extLst>
                        <a:ext uri="{FF2B5EF4-FFF2-40B4-BE49-F238E27FC236}">
                          <a16:creationId xmlns:a16="http://schemas.microsoft.com/office/drawing/2014/main" id="{8777C3B8-1349-FD49-BA0A-59261C34907D}"/>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90" name="Rectangle 65">
                      <a:extLst>
                        <a:ext uri="{FF2B5EF4-FFF2-40B4-BE49-F238E27FC236}">
                          <a16:creationId xmlns:a16="http://schemas.microsoft.com/office/drawing/2014/main" id="{F69655DD-8AFC-6246-8479-6795C167859C}"/>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8" name="Rectangle 66">
                    <a:extLst>
                      <a:ext uri="{FF2B5EF4-FFF2-40B4-BE49-F238E27FC236}">
                        <a16:creationId xmlns:a16="http://schemas.microsoft.com/office/drawing/2014/main" id="{C27B9EB8-DABF-8146-B08F-CD68DFDE4DD2}"/>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6" name="Rectangle 67">
                  <a:extLst>
                    <a:ext uri="{FF2B5EF4-FFF2-40B4-BE49-F238E27FC236}">
                      <a16:creationId xmlns:a16="http://schemas.microsoft.com/office/drawing/2014/main" id="{37742649-E774-2048-B93B-F388793E032D}"/>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4" name="Rectangle 68">
                <a:extLst>
                  <a:ext uri="{FF2B5EF4-FFF2-40B4-BE49-F238E27FC236}">
                    <a16:creationId xmlns:a16="http://schemas.microsoft.com/office/drawing/2014/main" id="{8EE478A7-D6E5-3A4F-AD98-FEE60ABDB133}"/>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2" name="Rectangle 69">
              <a:extLst>
                <a:ext uri="{FF2B5EF4-FFF2-40B4-BE49-F238E27FC236}">
                  <a16:creationId xmlns:a16="http://schemas.microsoft.com/office/drawing/2014/main" id="{ACE92A67-305F-BD44-940E-7345EF4ED085}"/>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502" name="Group 70">
            <a:extLst>
              <a:ext uri="{FF2B5EF4-FFF2-40B4-BE49-F238E27FC236}">
                <a16:creationId xmlns:a16="http://schemas.microsoft.com/office/drawing/2014/main" id="{77AE58C3-43B6-5242-BAEC-3E37543BBF9E}"/>
              </a:ext>
            </a:extLst>
          </p:cNvPr>
          <p:cNvGrpSpPr>
            <a:grpSpLocks/>
          </p:cNvGrpSpPr>
          <p:nvPr/>
        </p:nvGrpSpPr>
        <p:grpSpPr bwMode="auto">
          <a:xfrm>
            <a:off x="3312160" y="3769361"/>
            <a:ext cx="990600" cy="201613"/>
            <a:chOff x="1296" y="2496"/>
            <a:chExt cx="624" cy="127"/>
          </a:xfrm>
        </p:grpSpPr>
        <p:grpSp>
          <p:nvGrpSpPr>
            <p:cNvPr id="14568" name="Group 71">
              <a:extLst>
                <a:ext uri="{FF2B5EF4-FFF2-40B4-BE49-F238E27FC236}">
                  <a16:creationId xmlns:a16="http://schemas.microsoft.com/office/drawing/2014/main" id="{CDE3B10F-7450-0045-893A-3372F19C1505}"/>
                </a:ext>
              </a:extLst>
            </p:cNvPr>
            <p:cNvGrpSpPr>
              <a:grpSpLocks/>
            </p:cNvGrpSpPr>
            <p:nvPr/>
          </p:nvGrpSpPr>
          <p:grpSpPr bwMode="auto">
            <a:xfrm>
              <a:off x="1344" y="2496"/>
              <a:ext cx="528" cy="127"/>
              <a:chOff x="1296" y="2304"/>
              <a:chExt cx="528" cy="127"/>
            </a:xfrm>
          </p:grpSpPr>
          <p:grpSp>
            <p:nvGrpSpPr>
              <p:cNvPr id="14571" name="Group 72">
                <a:extLst>
                  <a:ext uri="{FF2B5EF4-FFF2-40B4-BE49-F238E27FC236}">
                    <a16:creationId xmlns:a16="http://schemas.microsoft.com/office/drawing/2014/main" id="{8D5C5B6E-92F4-914C-A6E8-45EDA2F886AC}"/>
                  </a:ext>
                </a:extLst>
              </p:cNvPr>
              <p:cNvGrpSpPr>
                <a:grpSpLocks/>
              </p:cNvGrpSpPr>
              <p:nvPr/>
            </p:nvGrpSpPr>
            <p:grpSpPr bwMode="auto">
              <a:xfrm>
                <a:off x="1344" y="2304"/>
                <a:ext cx="480" cy="127"/>
                <a:chOff x="1296" y="2112"/>
                <a:chExt cx="480" cy="144"/>
              </a:xfrm>
            </p:grpSpPr>
            <p:grpSp>
              <p:nvGrpSpPr>
                <p:cNvPr id="14573" name="Group 73">
                  <a:extLst>
                    <a:ext uri="{FF2B5EF4-FFF2-40B4-BE49-F238E27FC236}">
                      <a16:creationId xmlns:a16="http://schemas.microsoft.com/office/drawing/2014/main" id="{1D88123D-8A1A-4D45-A819-3291F4407FD3}"/>
                    </a:ext>
                  </a:extLst>
                </p:cNvPr>
                <p:cNvGrpSpPr>
                  <a:grpSpLocks/>
                </p:cNvGrpSpPr>
                <p:nvPr/>
              </p:nvGrpSpPr>
              <p:grpSpPr bwMode="auto">
                <a:xfrm>
                  <a:off x="1344" y="2112"/>
                  <a:ext cx="432" cy="144"/>
                  <a:chOff x="1296" y="1920"/>
                  <a:chExt cx="432" cy="144"/>
                </a:xfrm>
              </p:grpSpPr>
              <p:grpSp>
                <p:nvGrpSpPr>
                  <p:cNvPr id="14575" name="Group 74">
                    <a:extLst>
                      <a:ext uri="{FF2B5EF4-FFF2-40B4-BE49-F238E27FC236}">
                        <a16:creationId xmlns:a16="http://schemas.microsoft.com/office/drawing/2014/main" id="{7C33E120-BAE9-C142-9CD1-F47D79EA0E3B}"/>
                      </a:ext>
                    </a:extLst>
                  </p:cNvPr>
                  <p:cNvGrpSpPr>
                    <a:grpSpLocks/>
                  </p:cNvGrpSpPr>
                  <p:nvPr/>
                </p:nvGrpSpPr>
                <p:grpSpPr bwMode="auto">
                  <a:xfrm>
                    <a:off x="1344" y="1920"/>
                    <a:ext cx="384" cy="144"/>
                    <a:chOff x="1296" y="1728"/>
                    <a:chExt cx="384" cy="144"/>
                  </a:xfrm>
                </p:grpSpPr>
                <p:grpSp>
                  <p:nvGrpSpPr>
                    <p:cNvPr id="14577" name="Group 75">
                      <a:extLst>
                        <a:ext uri="{FF2B5EF4-FFF2-40B4-BE49-F238E27FC236}">
                          <a16:creationId xmlns:a16="http://schemas.microsoft.com/office/drawing/2014/main" id="{3DF49D91-780A-6546-AC32-02E264E7F12A}"/>
                        </a:ext>
                      </a:extLst>
                    </p:cNvPr>
                    <p:cNvGrpSpPr>
                      <a:grpSpLocks/>
                    </p:cNvGrpSpPr>
                    <p:nvPr/>
                  </p:nvGrpSpPr>
                  <p:grpSpPr bwMode="auto">
                    <a:xfrm>
                      <a:off x="1344" y="1728"/>
                      <a:ext cx="336" cy="144"/>
                      <a:chOff x="1296" y="1536"/>
                      <a:chExt cx="336" cy="144"/>
                    </a:xfrm>
                  </p:grpSpPr>
                  <p:sp>
                    <p:nvSpPr>
                      <p:cNvPr id="14579" name="Rectangle 76">
                        <a:extLst>
                          <a:ext uri="{FF2B5EF4-FFF2-40B4-BE49-F238E27FC236}">
                            <a16:creationId xmlns:a16="http://schemas.microsoft.com/office/drawing/2014/main" id="{7B8F1E62-309D-EF4D-8BCE-EC30071DBA7E}"/>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80" name="Rectangle 77">
                        <a:extLst>
                          <a:ext uri="{FF2B5EF4-FFF2-40B4-BE49-F238E27FC236}">
                            <a16:creationId xmlns:a16="http://schemas.microsoft.com/office/drawing/2014/main" id="{A417F541-FFE7-D849-877F-0DEB3F526F8E}"/>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8" name="Rectangle 78">
                      <a:extLst>
                        <a:ext uri="{FF2B5EF4-FFF2-40B4-BE49-F238E27FC236}">
                          <a16:creationId xmlns:a16="http://schemas.microsoft.com/office/drawing/2014/main" id="{847B797C-B25A-974F-A4B1-5926164D90A3}"/>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6" name="Rectangle 79">
                    <a:extLst>
                      <a:ext uri="{FF2B5EF4-FFF2-40B4-BE49-F238E27FC236}">
                        <a16:creationId xmlns:a16="http://schemas.microsoft.com/office/drawing/2014/main" id="{5C90CC86-B7DA-F444-8BD8-EFB45069BF37}"/>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4" name="Rectangle 80">
                  <a:extLst>
                    <a:ext uri="{FF2B5EF4-FFF2-40B4-BE49-F238E27FC236}">
                      <a16:creationId xmlns:a16="http://schemas.microsoft.com/office/drawing/2014/main" id="{39A85599-3125-0A48-88CB-F99F3E986A7C}"/>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2" name="Rectangle 81">
                <a:extLst>
                  <a:ext uri="{FF2B5EF4-FFF2-40B4-BE49-F238E27FC236}">
                    <a16:creationId xmlns:a16="http://schemas.microsoft.com/office/drawing/2014/main" id="{7356549F-2D70-3343-B3A6-845F99978364}"/>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9" name="Rectangle 82">
              <a:extLst>
                <a:ext uri="{FF2B5EF4-FFF2-40B4-BE49-F238E27FC236}">
                  <a16:creationId xmlns:a16="http://schemas.microsoft.com/office/drawing/2014/main" id="{7361D455-3133-8540-B206-FF3345474136}"/>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70" name="Rectangle 83">
              <a:extLst>
                <a:ext uri="{FF2B5EF4-FFF2-40B4-BE49-F238E27FC236}">
                  <a16:creationId xmlns:a16="http://schemas.microsoft.com/office/drawing/2014/main" id="{5A8FCE9E-5710-534C-B4B7-10B2CDB4F679}"/>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516" name="Group 84">
            <a:extLst>
              <a:ext uri="{FF2B5EF4-FFF2-40B4-BE49-F238E27FC236}">
                <a16:creationId xmlns:a16="http://schemas.microsoft.com/office/drawing/2014/main" id="{DA897A30-945D-6A4C-8CDE-09B55D6F9A86}"/>
              </a:ext>
            </a:extLst>
          </p:cNvPr>
          <p:cNvGrpSpPr>
            <a:grpSpLocks/>
          </p:cNvGrpSpPr>
          <p:nvPr/>
        </p:nvGrpSpPr>
        <p:grpSpPr bwMode="auto">
          <a:xfrm>
            <a:off x="3312160" y="3464561"/>
            <a:ext cx="990600" cy="201613"/>
            <a:chOff x="1296" y="2496"/>
            <a:chExt cx="624" cy="127"/>
          </a:xfrm>
        </p:grpSpPr>
        <p:grpSp>
          <p:nvGrpSpPr>
            <p:cNvPr id="14555" name="Group 85">
              <a:extLst>
                <a:ext uri="{FF2B5EF4-FFF2-40B4-BE49-F238E27FC236}">
                  <a16:creationId xmlns:a16="http://schemas.microsoft.com/office/drawing/2014/main" id="{85D6CBC2-D6BA-4348-A48B-9B5524DDD45B}"/>
                </a:ext>
              </a:extLst>
            </p:cNvPr>
            <p:cNvGrpSpPr>
              <a:grpSpLocks/>
            </p:cNvGrpSpPr>
            <p:nvPr/>
          </p:nvGrpSpPr>
          <p:grpSpPr bwMode="auto">
            <a:xfrm>
              <a:off x="1344" y="2496"/>
              <a:ext cx="528" cy="127"/>
              <a:chOff x="1296" y="2304"/>
              <a:chExt cx="528" cy="127"/>
            </a:xfrm>
          </p:grpSpPr>
          <p:grpSp>
            <p:nvGrpSpPr>
              <p:cNvPr id="14558" name="Group 86">
                <a:extLst>
                  <a:ext uri="{FF2B5EF4-FFF2-40B4-BE49-F238E27FC236}">
                    <a16:creationId xmlns:a16="http://schemas.microsoft.com/office/drawing/2014/main" id="{63B7ABE8-77A4-2C47-8624-7AD1556B3D35}"/>
                  </a:ext>
                </a:extLst>
              </p:cNvPr>
              <p:cNvGrpSpPr>
                <a:grpSpLocks/>
              </p:cNvGrpSpPr>
              <p:nvPr/>
            </p:nvGrpSpPr>
            <p:grpSpPr bwMode="auto">
              <a:xfrm>
                <a:off x="1344" y="2304"/>
                <a:ext cx="480" cy="127"/>
                <a:chOff x="1296" y="2112"/>
                <a:chExt cx="480" cy="144"/>
              </a:xfrm>
            </p:grpSpPr>
            <p:grpSp>
              <p:nvGrpSpPr>
                <p:cNvPr id="14560" name="Group 87">
                  <a:extLst>
                    <a:ext uri="{FF2B5EF4-FFF2-40B4-BE49-F238E27FC236}">
                      <a16:creationId xmlns:a16="http://schemas.microsoft.com/office/drawing/2014/main" id="{D1D1903F-F28F-0A4C-A940-7214B6261FBE}"/>
                    </a:ext>
                  </a:extLst>
                </p:cNvPr>
                <p:cNvGrpSpPr>
                  <a:grpSpLocks/>
                </p:cNvGrpSpPr>
                <p:nvPr/>
              </p:nvGrpSpPr>
              <p:grpSpPr bwMode="auto">
                <a:xfrm>
                  <a:off x="1344" y="2112"/>
                  <a:ext cx="432" cy="144"/>
                  <a:chOff x="1296" y="1920"/>
                  <a:chExt cx="432" cy="144"/>
                </a:xfrm>
              </p:grpSpPr>
              <p:grpSp>
                <p:nvGrpSpPr>
                  <p:cNvPr id="14562" name="Group 88">
                    <a:extLst>
                      <a:ext uri="{FF2B5EF4-FFF2-40B4-BE49-F238E27FC236}">
                        <a16:creationId xmlns:a16="http://schemas.microsoft.com/office/drawing/2014/main" id="{4A51FC33-57BD-C544-A57E-7278852F9E3B}"/>
                      </a:ext>
                    </a:extLst>
                  </p:cNvPr>
                  <p:cNvGrpSpPr>
                    <a:grpSpLocks/>
                  </p:cNvGrpSpPr>
                  <p:nvPr/>
                </p:nvGrpSpPr>
                <p:grpSpPr bwMode="auto">
                  <a:xfrm>
                    <a:off x="1344" y="1920"/>
                    <a:ext cx="384" cy="144"/>
                    <a:chOff x="1296" y="1728"/>
                    <a:chExt cx="384" cy="144"/>
                  </a:xfrm>
                </p:grpSpPr>
                <p:grpSp>
                  <p:nvGrpSpPr>
                    <p:cNvPr id="14564" name="Group 89">
                      <a:extLst>
                        <a:ext uri="{FF2B5EF4-FFF2-40B4-BE49-F238E27FC236}">
                          <a16:creationId xmlns:a16="http://schemas.microsoft.com/office/drawing/2014/main" id="{9AE2DD6D-9E7C-9249-A588-271046303735}"/>
                        </a:ext>
                      </a:extLst>
                    </p:cNvPr>
                    <p:cNvGrpSpPr>
                      <a:grpSpLocks/>
                    </p:cNvGrpSpPr>
                    <p:nvPr/>
                  </p:nvGrpSpPr>
                  <p:grpSpPr bwMode="auto">
                    <a:xfrm>
                      <a:off x="1344" y="1728"/>
                      <a:ext cx="336" cy="144"/>
                      <a:chOff x="1296" y="1536"/>
                      <a:chExt cx="336" cy="144"/>
                    </a:xfrm>
                  </p:grpSpPr>
                  <p:sp>
                    <p:nvSpPr>
                      <p:cNvPr id="14566" name="Rectangle 90">
                        <a:extLst>
                          <a:ext uri="{FF2B5EF4-FFF2-40B4-BE49-F238E27FC236}">
                            <a16:creationId xmlns:a16="http://schemas.microsoft.com/office/drawing/2014/main" id="{8AB86DB3-F85A-B042-8DEC-000A04326526}"/>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67" name="Rectangle 91">
                        <a:extLst>
                          <a:ext uri="{FF2B5EF4-FFF2-40B4-BE49-F238E27FC236}">
                            <a16:creationId xmlns:a16="http://schemas.microsoft.com/office/drawing/2014/main" id="{B7FCBFA4-44B0-8B42-B1B8-E46A210B7FA5}"/>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5" name="Rectangle 92">
                      <a:extLst>
                        <a:ext uri="{FF2B5EF4-FFF2-40B4-BE49-F238E27FC236}">
                          <a16:creationId xmlns:a16="http://schemas.microsoft.com/office/drawing/2014/main" id="{10DC2710-AA3C-814D-8961-F60302B79909}"/>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3" name="Rectangle 93">
                    <a:extLst>
                      <a:ext uri="{FF2B5EF4-FFF2-40B4-BE49-F238E27FC236}">
                        <a16:creationId xmlns:a16="http://schemas.microsoft.com/office/drawing/2014/main" id="{535C9D09-5EB5-324F-8FEA-BCF0AC9693CD}"/>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1" name="Rectangle 94">
                  <a:extLst>
                    <a:ext uri="{FF2B5EF4-FFF2-40B4-BE49-F238E27FC236}">
                      <a16:creationId xmlns:a16="http://schemas.microsoft.com/office/drawing/2014/main" id="{0FEC6B9F-9DED-6A43-A712-E8A5537DE137}"/>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59" name="Rectangle 95">
                <a:extLst>
                  <a:ext uri="{FF2B5EF4-FFF2-40B4-BE49-F238E27FC236}">
                    <a16:creationId xmlns:a16="http://schemas.microsoft.com/office/drawing/2014/main" id="{23C60118-DEA9-1A45-A8BB-50219A8AADA3}"/>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56" name="Rectangle 96">
              <a:extLst>
                <a:ext uri="{FF2B5EF4-FFF2-40B4-BE49-F238E27FC236}">
                  <a16:creationId xmlns:a16="http://schemas.microsoft.com/office/drawing/2014/main" id="{376BA7E2-1EF9-8643-88D4-6F9C54110DA5}"/>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57" name="Rectangle 97">
              <a:extLst>
                <a:ext uri="{FF2B5EF4-FFF2-40B4-BE49-F238E27FC236}">
                  <a16:creationId xmlns:a16="http://schemas.microsoft.com/office/drawing/2014/main" id="{4A7D924B-273F-AA4D-9C65-53555286E558}"/>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8530" name="Rectangle 98">
            <a:extLst>
              <a:ext uri="{FF2B5EF4-FFF2-40B4-BE49-F238E27FC236}">
                <a16:creationId xmlns:a16="http://schemas.microsoft.com/office/drawing/2014/main" id="{907AC5DF-9BC1-FE45-9F12-6DF3A4D64EF5}"/>
              </a:ext>
            </a:extLst>
          </p:cNvPr>
          <p:cNvSpPr>
            <a:spLocks noChangeArrowheads="1"/>
          </p:cNvSpPr>
          <p:nvPr/>
        </p:nvSpPr>
        <p:spPr bwMode="auto">
          <a:xfrm>
            <a:off x="1864360" y="57505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PORT: 16342</a:t>
            </a:r>
          </a:p>
        </p:txBody>
      </p:sp>
      <p:sp>
        <p:nvSpPr>
          <p:cNvPr id="18531" name="Rectangle 99">
            <a:extLst>
              <a:ext uri="{FF2B5EF4-FFF2-40B4-BE49-F238E27FC236}">
                <a16:creationId xmlns:a16="http://schemas.microsoft.com/office/drawing/2014/main" id="{7D7577A0-5EEA-DE4F-8CB2-BB02788685E0}"/>
              </a:ext>
            </a:extLst>
          </p:cNvPr>
          <p:cNvSpPr>
            <a:spLocks noChangeArrowheads="1"/>
          </p:cNvSpPr>
          <p:nvPr/>
        </p:nvSpPr>
        <p:spPr bwMode="auto">
          <a:xfrm>
            <a:off x="4226560" y="46837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34:22:A8:15:F7:42</a:t>
            </a:r>
          </a:p>
        </p:txBody>
      </p:sp>
      <p:sp>
        <p:nvSpPr>
          <p:cNvPr id="18532" name="Rectangle 100">
            <a:extLst>
              <a:ext uri="{FF2B5EF4-FFF2-40B4-BE49-F238E27FC236}">
                <a16:creationId xmlns:a16="http://schemas.microsoft.com/office/drawing/2014/main" id="{F4CA67FA-C1C0-1A45-AAB0-F87F96A4347C}"/>
              </a:ext>
            </a:extLst>
          </p:cNvPr>
          <p:cNvSpPr>
            <a:spLocks noChangeArrowheads="1"/>
          </p:cNvSpPr>
          <p:nvPr/>
        </p:nvSpPr>
        <p:spPr bwMode="auto">
          <a:xfrm>
            <a:off x="6436360" y="46837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B1:2A:64:89:AF:17</a:t>
            </a:r>
          </a:p>
        </p:txBody>
      </p:sp>
      <p:sp>
        <p:nvSpPr>
          <p:cNvPr id="18533" name="Rectangle 101">
            <a:extLst>
              <a:ext uri="{FF2B5EF4-FFF2-40B4-BE49-F238E27FC236}">
                <a16:creationId xmlns:a16="http://schemas.microsoft.com/office/drawing/2014/main" id="{B1C4CB00-6149-8445-B70E-62122784C2A4}"/>
              </a:ext>
            </a:extLst>
          </p:cNvPr>
          <p:cNvSpPr>
            <a:spLocks noChangeArrowheads="1"/>
          </p:cNvSpPr>
          <p:nvPr/>
        </p:nvSpPr>
        <p:spPr bwMode="auto">
          <a:xfrm>
            <a:off x="1864360" y="55981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136.127.23.18</a:t>
            </a:r>
          </a:p>
        </p:txBody>
      </p:sp>
      <p:sp>
        <p:nvSpPr>
          <p:cNvPr id="18534" name="Rectangle 102">
            <a:extLst>
              <a:ext uri="{FF2B5EF4-FFF2-40B4-BE49-F238E27FC236}">
                <a16:creationId xmlns:a16="http://schemas.microsoft.com/office/drawing/2014/main" id="{8CEF130A-F576-EF4B-B105-802CF8DD191D}"/>
              </a:ext>
            </a:extLst>
          </p:cNvPr>
          <p:cNvSpPr>
            <a:spLocks noChangeArrowheads="1"/>
          </p:cNvSpPr>
          <p:nvPr/>
        </p:nvSpPr>
        <p:spPr bwMode="auto">
          <a:xfrm>
            <a:off x="1864360" y="59029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20:34:1F:A2:17:BF</a:t>
            </a:r>
          </a:p>
        </p:txBody>
      </p:sp>
      <p:grpSp>
        <p:nvGrpSpPr>
          <p:cNvPr id="18535" name="Group 103">
            <a:extLst>
              <a:ext uri="{FF2B5EF4-FFF2-40B4-BE49-F238E27FC236}">
                <a16:creationId xmlns:a16="http://schemas.microsoft.com/office/drawing/2014/main" id="{21A0530C-4456-9C48-A0FD-470754DB8857}"/>
              </a:ext>
            </a:extLst>
          </p:cNvPr>
          <p:cNvGrpSpPr>
            <a:grpSpLocks/>
          </p:cNvGrpSpPr>
          <p:nvPr/>
        </p:nvGrpSpPr>
        <p:grpSpPr bwMode="auto">
          <a:xfrm>
            <a:off x="3159760" y="5217161"/>
            <a:ext cx="609600" cy="201613"/>
            <a:chOff x="1200" y="3600"/>
            <a:chExt cx="384" cy="127"/>
          </a:xfrm>
        </p:grpSpPr>
        <p:sp>
          <p:nvSpPr>
            <p:cNvPr id="14552" name="Rectangle 104">
              <a:extLst>
                <a:ext uri="{FF2B5EF4-FFF2-40B4-BE49-F238E27FC236}">
                  <a16:creationId xmlns:a16="http://schemas.microsoft.com/office/drawing/2014/main" id="{00F19387-394F-4C49-983A-16D3939CB564}"/>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553" name="Rectangle 105">
              <a:extLst>
                <a:ext uri="{FF2B5EF4-FFF2-40B4-BE49-F238E27FC236}">
                  <a16:creationId xmlns:a16="http://schemas.microsoft.com/office/drawing/2014/main" id="{24737B9D-8A59-194C-9133-FC2B76FA46CE}"/>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54" name="Rectangle 106">
              <a:extLst>
                <a:ext uri="{FF2B5EF4-FFF2-40B4-BE49-F238E27FC236}">
                  <a16:creationId xmlns:a16="http://schemas.microsoft.com/office/drawing/2014/main" id="{AB234323-71D0-AD4D-A28C-7F8052BD68E1}"/>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8539" name="Rectangle 107">
            <a:extLst>
              <a:ext uri="{FF2B5EF4-FFF2-40B4-BE49-F238E27FC236}">
                <a16:creationId xmlns:a16="http://schemas.microsoft.com/office/drawing/2014/main" id="{333F2DED-29B0-C64D-AE8B-3856581D64FD}"/>
              </a:ext>
            </a:extLst>
          </p:cNvPr>
          <p:cNvSpPr>
            <a:spLocks noChangeArrowheads="1"/>
          </p:cNvSpPr>
          <p:nvPr/>
        </p:nvSpPr>
        <p:spPr bwMode="auto">
          <a:xfrm>
            <a:off x="8950960" y="57505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PORT: 25</a:t>
            </a:r>
          </a:p>
        </p:txBody>
      </p:sp>
      <p:sp>
        <p:nvSpPr>
          <p:cNvPr id="18540" name="Rectangle 108">
            <a:extLst>
              <a:ext uri="{FF2B5EF4-FFF2-40B4-BE49-F238E27FC236}">
                <a16:creationId xmlns:a16="http://schemas.microsoft.com/office/drawing/2014/main" id="{334E9E37-4A2A-ED46-BF8C-183267DA2A8B}"/>
              </a:ext>
            </a:extLst>
          </p:cNvPr>
          <p:cNvSpPr>
            <a:spLocks noChangeArrowheads="1"/>
          </p:cNvSpPr>
          <p:nvPr/>
        </p:nvSpPr>
        <p:spPr bwMode="auto">
          <a:xfrm>
            <a:off x="8950960" y="59029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AC:23:F1:62:45:B3</a:t>
            </a:r>
          </a:p>
        </p:txBody>
      </p:sp>
      <p:sp>
        <p:nvSpPr>
          <p:cNvPr id="18541" name="Rectangle 109">
            <a:extLst>
              <a:ext uri="{FF2B5EF4-FFF2-40B4-BE49-F238E27FC236}">
                <a16:creationId xmlns:a16="http://schemas.microsoft.com/office/drawing/2014/main" id="{F7473294-D9F5-4549-97CD-D0452B774BA5}"/>
              </a:ext>
            </a:extLst>
          </p:cNvPr>
          <p:cNvSpPr>
            <a:spLocks noChangeArrowheads="1"/>
          </p:cNvSpPr>
          <p:nvPr/>
        </p:nvSpPr>
        <p:spPr bwMode="auto">
          <a:xfrm>
            <a:off x="8950960" y="55981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132.10.45.19</a:t>
            </a:r>
          </a:p>
        </p:txBody>
      </p:sp>
      <p:sp>
        <p:nvSpPr>
          <p:cNvPr id="18542" name="Rectangle 110">
            <a:extLst>
              <a:ext uri="{FF2B5EF4-FFF2-40B4-BE49-F238E27FC236}">
                <a16:creationId xmlns:a16="http://schemas.microsoft.com/office/drawing/2014/main" id="{9D3C74E5-1A05-D548-86E8-86A5A2EDB329}"/>
              </a:ext>
            </a:extLst>
          </p:cNvPr>
          <p:cNvSpPr>
            <a:spLocks noChangeArrowheads="1"/>
          </p:cNvSpPr>
          <p:nvPr/>
        </p:nvSpPr>
        <p:spPr bwMode="auto">
          <a:xfrm>
            <a:off x="8798560" y="19405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APPLICATION</a:t>
            </a:r>
          </a:p>
        </p:txBody>
      </p:sp>
      <p:sp>
        <p:nvSpPr>
          <p:cNvPr id="18543" name="Rectangle 111">
            <a:extLst>
              <a:ext uri="{FF2B5EF4-FFF2-40B4-BE49-F238E27FC236}">
                <a16:creationId xmlns:a16="http://schemas.microsoft.com/office/drawing/2014/main" id="{7D0969CE-1C82-6A41-B135-1FA136A35B35}"/>
              </a:ext>
            </a:extLst>
          </p:cNvPr>
          <p:cNvSpPr>
            <a:spLocks noChangeArrowheads="1"/>
          </p:cNvSpPr>
          <p:nvPr/>
        </p:nvSpPr>
        <p:spPr bwMode="auto">
          <a:xfrm>
            <a:off x="8798560" y="22453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PRESENTATION</a:t>
            </a:r>
          </a:p>
        </p:txBody>
      </p:sp>
      <p:sp>
        <p:nvSpPr>
          <p:cNvPr id="18544" name="Rectangle 112">
            <a:extLst>
              <a:ext uri="{FF2B5EF4-FFF2-40B4-BE49-F238E27FC236}">
                <a16:creationId xmlns:a16="http://schemas.microsoft.com/office/drawing/2014/main" id="{EA579FE0-2833-3E4D-B768-546229BC6FF8}"/>
              </a:ext>
            </a:extLst>
          </p:cNvPr>
          <p:cNvSpPr>
            <a:spLocks noChangeArrowheads="1"/>
          </p:cNvSpPr>
          <p:nvPr/>
        </p:nvSpPr>
        <p:spPr bwMode="auto">
          <a:xfrm>
            <a:off x="8798560" y="25501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SESSION</a:t>
            </a:r>
          </a:p>
        </p:txBody>
      </p:sp>
      <p:sp>
        <p:nvSpPr>
          <p:cNvPr id="18545" name="Rectangle 113">
            <a:extLst>
              <a:ext uri="{FF2B5EF4-FFF2-40B4-BE49-F238E27FC236}">
                <a16:creationId xmlns:a16="http://schemas.microsoft.com/office/drawing/2014/main" id="{B143C8C2-DFB8-E043-B9D0-E0E1B0E2CD30}"/>
              </a:ext>
            </a:extLst>
          </p:cNvPr>
          <p:cNvSpPr>
            <a:spLocks noChangeArrowheads="1"/>
          </p:cNvSpPr>
          <p:nvPr/>
        </p:nvSpPr>
        <p:spPr bwMode="auto">
          <a:xfrm>
            <a:off x="8798560" y="2854960"/>
            <a:ext cx="1341438" cy="198438"/>
          </a:xfrm>
          <a:prstGeom prst="rect">
            <a:avLst/>
          </a:prstGeom>
          <a:solidFill>
            <a:srgbClr val="00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TRANSPORT</a:t>
            </a:r>
          </a:p>
        </p:txBody>
      </p:sp>
      <p:sp>
        <p:nvSpPr>
          <p:cNvPr id="18546" name="Rectangle 114">
            <a:extLst>
              <a:ext uri="{FF2B5EF4-FFF2-40B4-BE49-F238E27FC236}">
                <a16:creationId xmlns:a16="http://schemas.microsoft.com/office/drawing/2014/main" id="{20D46323-14EE-5940-92B4-F825E2238665}"/>
              </a:ext>
            </a:extLst>
          </p:cNvPr>
          <p:cNvSpPr>
            <a:spLocks noChangeArrowheads="1"/>
          </p:cNvSpPr>
          <p:nvPr/>
        </p:nvSpPr>
        <p:spPr bwMode="auto">
          <a:xfrm>
            <a:off x="8798560" y="3159760"/>
            <a:ext cx="1341438"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547" name="Rectangle 115">
            <a:extLst>
              <a:ext uri="{FF2B5EF4-FFF2-40B4-BE49-F238E27FC236}">
                <a16:creationId xmlns:a16="http://schemas.microsoft.com/office/drawing/2014/main" id="{D2781D95-AAA3-454A-8A61-C5C18BFED0C8}"/>
              </a:ext>
            </a:extLst>
          </p:cNvPr>
          <p:cNvSpPr>
            <a:spLocks noChangeArrowheads="1"/>
          </p:cNvSpPr>
          <p:nvPr/>
        </p:nvSpPr>
        <p:spPr bwMode="auto">
          <a:xfrm>
            <a:off x="8798560" y="3464560"/>
            <a:ext cx="1341438" cy="198438"/>
          </a:xfrm>
          <a:prstGeom prst="rect">
            <a:avLst/>
          </a:prstGeom>
          <a:solidFill>
            <a:srgbClr val="FF66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DATA LINK</a:t>
            </a:r>
          </a:p>
        </p:txBody>
      </p:sp>
      <p:sp>
        <p:nvSpPr>
          <p:cNvPr id="18548" name="Rectangle 116">
            <a:extLst>
              <a:ext uri="{FF2B5EF4-FFF2-40B4-BE49-F238E27FC236}">
                <a16:creationId xmlns:a16="http://schemas.microsoft.com/office/drawing/2014/main" id="{08C2BC01-6B65-BB48-986B-BA78EC67DF26}"/>
              </a:ext>
            </a:extLst>
          </p:cNvPr>
          <p:cNvSpPr>
            <a:spLocks noChangeArrowheads="1"/>
          </p:cNvSpPr>
          <p:nvPr/>
        </p:nvSpPr>
        <p:spPr bwMode="auto">
          <a:xfrm>
            <a:off x="8798560" y="3769360"/>
            <a:ext cx="1341438" cy="198438"/>
          </a:xfrm>
          <a:prstGeom prst="rect">
            <a:avLst/>
          </a:prstGeom>
          <a:solidFill>
            <a:srgbClr val="FF0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PHYSICAL</a:t>
            </a:r>
          </a:p>
        </p:txBody>
      </p:sp>
      <p:sp>
        <p:nvSpPr>
          <p:cNvPr id="18549" name="Rectangle 117">
            <a:extLst>
              <a:ext uri="{FF2B5EF4-FFF2-40B4-BE49-F238E27FC236}">
                <a16:creationId xmlns:a16="http://schemas.microsoft.com/office/drawing/2014/main" id="{FB47543C-174D-9248-8F39-A1B4F7E4C929}"/>
              </a:ext>
            </a:extLst>
          </p:cNvPr>
          <p:cNvSpPr>
            <a:spLocks noChangeArrowheads="1"/>
          </p:cNvSpPr>
          <p:nvPr/>
        </p:nvSpPr>
        <p:spPr bwMode="auto">
          <a:xfrm>
            <a:off x="4378960" y="3159760"/>
            <a:ext cx="914400"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550" name="Rectangle 118">
            <a:extLst>
              <a:ext uri="{FF2B5EF4-FFF2-40B4-BE49-F238E27FC236}">
                <a16:creationId xmlns:a16="http://schemas.microsoft.com/office/drawing/2014/main" id="{C52D9255-EDCC-1843-92C4-74914507A245}"/>
              </a:ext>
            </a:extLst>
          </p:cNvPr>
          <p:cNvSpPr>
            <a:spLocks noChangeArrowheads="1"/>
          </p:cNvSpPr>
          <p:nvPr/>
        </p:nvSpPr>
        <p:spPr bwMode="auto">
          <a:xfrm>
            <a:off x="6588760" y="3159760"/>
            <a:ext cx="914400"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grpSp>
        <p:nvGrpSpPr>
          <p:cNvPr id="18551" name="Group 119">
            <a:extLst>
              <a:ext uri="{FF2B5EF4-FFF2-40B4-BE49-F238E27FC236}">
                <a16:creationId xmlns:a16="http://schemas.microsoft.com/office/drawing/2014/main" id="{D3D96D3F-4CE8-D14E-B539-F9BD964232A6}"/>
              </a:ext>
            </a:extLst>
          </p:cNvPr>
          <p:cNvGrpSpPr>
            <a:grpSpLocks/>
          </p:cNvGrpSpPr>
          <p:nvPr/>
        </p:nvGrpSpPr>
        <p:grpSpPr bwMode="auto">
          <a:xfrm>
            <a:off x="4378960" y="3769360"/>
            <a:ext cx="914400" cy="198438"/>
            <a:chOff x="1968" y="2832"/>
            <a:chExt cx="576" cy="125"/>
          </a:xfrm>
        </p:grpSpPr>
        <p:grpSp>
          <p:nvGrpSpPr>
            <p:cNvPr id="14547" name="Group 120">
              <a:extLst>
                <a:ext uri="{FF2B5EF4-FFF2-40B4-BE49-F238E27FC236}">
                  <a16:creationId xmlns:a16="http://schemas.microsoft.com/office/drawing/2014/main" id="{3C13F9F2-7880-0E46-93E2-DEA09505313C}"/>
                </a:ext>
              </a:extLst>
            </p:cNvPr>
            <p:cNvGrpSpPr>
              <a:grpSpLocks/>
            </p:cNvGrpSpPr>
            <p:nvPr/>
          </p:nvGrpSpPr>
          <p:grpSpPr bwMode="auto">
            <a:xfrm>
              <a:off x="1968" y="2832"/>
              <a:ext cx="576" cy="125"/>
              <a:chOff x="1968" y="2832"/>
              <a:chExt cx="576" cy="125"/>
            </a:xfrm>
          </p:grpSpPr>
          <p:sp>
            <p:nvSpPr>
              <p:cNvPr id="14549" name="Rectangle 121">
                <a:extLst>
                  <a:ext uri="{FF2B5EF4-FFF2-40B4-BE49-F238E27FC236}">
                    <a16:creationId xmlns:a16="http://schemas.microsoft.com/office/drawing/2014/main" id="{3B4A4A5F-6B0F-524E-BEF2-5AB814FB2F4F}"/>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50" name="Rectangle 122">
                <a:extLst>
                  <a:ext uri="{FF2B5EF4-FFF2-40B4-BE49-F238E27FC236}">
                    <a16:creationId xmlns:a16="http://schemas.microsoft.com/office/drawing/2014/main" id="{7E45F049-B669-5E4B-8C25-DD5C02CE2802}"/>
                  </a:ext>
                </a:extLst>
              </p:cNvPr>
              <p:cNvSpPr>
                <a:spLocks noChangeArrowheads="1"/>
              </p:cNvSpPr>
              <p:nvPr/>
            </p:nvSpPr>
            <p:spPr bwMode="auto">
              <a:xfrm>
                <a:off x="1975" y="2838"/>
                <a:ext cx="288" cy="115"/>
              </a:xfrm>
              <a:prstGeom prst="rect">
                <a:avLst/>
              </a:prstGeom>
              <a:solidFill>
                <a:srgbClr val="FF00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51" name="Rectangle 123">
                <a:extLst>
                  <a:ext uri="{FF2B5EF4-FFF2-40B4-BE49-F238E27FC236}">
                    <a16:creationId xmlns:a16="http://schemas.microsoft.com/office/drawing/2014/main" id="{320C8D85-DF8F-6746-9CE3-42F241796DC1}"/>
                  </a:ext>
                </a:extLst>
              </p:cNvPr>
              <p:cNvSpPr>
                <a:spLocks noChangeArrowheads="1"/>
              </p:cNvSpPr>
              <p:nvPr/>
            </p:nvSpPr>
            <p:spPr bwMode="auto">
              <a:xfrm>
                <a:off x="2262" y="2838"/>
                <a:ext cx="276" cy="115"/>
              </a:xfrm>
              <a:prstGeom prst="rect">
                <a:avLst/>
              </a:prstGeom>
              <a:solidFill>
                <a:srgbClr val="3366FF"/>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48" name="Rectangle 124">
              <a:extLst>
                <a:ext uri="{FF2B5EF4-FFF2-40B4-BE49-F238E27FC236}">
                  <a16:creationId xmlns:a16="http://schemas.microsoft.com/office/drawing/2014/main" id="{F9EE774D-0ECC-7C49-B3FC-FF3BDCB4DB06}"/>
                </a:ext>
              </a:extLst>
            </p:cNvPr>
            <p:cNvSpPr>
              <a:spLocks noChangeArrowheads="1"/>
            </p:cNvSpPr>
            <p:nvPr/>
          </p:nvSpPr>
          <p:spPr bwMode="auto">
            <a:xfrm>
              <a:off x="1968"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PHYSICAL</a:t>
              </a:r>
            </a:p>
          </p:txBody>
        </p:sp>
      </p:grpSp>
      <p:grpSp>
        <p:nvGrpSpPr>
          <p:cNvPr id="18557" name="Group 125">
            <a:extLst>
              <a:ext uri="{FF2B5EF4-FFF2-40B4-BE49-F238E27FC236}">
                <a16:creationId xmlns:a16="http://schemas.microsoft.com/office/drawing/2014/main" id="{28B69D5B-31E6-3940-A754-D3305BA2893F}"/>
              </a:ext>
            </a:extLst>
          </p:cNvPr>
          <p:cNvGrpSpPr>
            <a:grpSpLocks/>
          </p:cNvGrpSpPr>
          <p:nvPr/>
        </p:nvGrpSpPr>
        <p:grpSpPr bwMode="auto">
          <a:xfrm>
            <a:off x="6588760" y="3769360"/>
            <a:ext cx="914400" cy="198438"/>
            <a:chOff x="2592" y="2832"/>
            <a:chExt cx="576" cy="125"/>
          </a:xfrm>
        </p:grpSpPr>
        <p:grpSp>
          <p:nvGrpSpPr>
            <p:cNvPr id="14542" name="Group 126">
              <a:extLst>
                <a:ext uri="{FF2B5EF4-FFF2-40B4-BE49-F238E27FC236}">
                  <a16:creationId xmlns:a16="http://schemas.microsoft.com/office/drawing/2014/main" id="{1DBC2A5E-9573-6644-AD27-BB7FA76193E8}"/>
                </a:ext>
              </a:extLst>
            </p:cNvPr>
            <p:cNvGrpSpPr>
              <a:grpSpLocks/>
            </p:cNvGrpSpPr>
            <p:nvPr/>
          </p:nvGrpSpPr>
          <p:grpSpPr bwMode="auto">
            <a:xfrm>
              <a:off x="2592" y="2832"/>
              <a:ext cx="576" cy="125"/>
              <a:chOff x="1968" y="2832"/>
              <a:chExt cx="576" cy="125"/>
            </a:xfrm>
          </p:grpSpPr>
          <p:sp>
            <p:nvSpPr>
              <p:cNvPr id="14544" name="Rectangle 127">
                <a:extLst>
                  <a:ext uri="{FF2B5EF4-FFF2-40B4-BE49-F238E27FC236}">
                    <a16:creationId xmlns:a16="http://schemas.microsoft.com/office/drawing/2014/main" id="{E4B075A5-D7E8-5847-B006-E8759ABFB24B}"/>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45" name="Rectangle 128">
                <a:extLst>
                  <a:ext uri="{FF2B5EF4-FFF2-40B4-BE49-F238E27FC236}">
                    <a16:creationId xmlns:a16="http://schemas.microsoft.com/office/drawing/2014/main" id="{5EDE71A9-C6EE-FA4E-8C2B-3097ABF44EB1}"/>
                  </a:ext>
                </a:extLst>
              </p:cNvPr>
              <p:cNvSpPr>
                <a:spLocks noChangeArrowheads="1"/>
              </p:cNvSpPr>
              <p:nvPr/>
            </p:nvSpPr>
            <p:spPr bwMode="auto">
              <a:xfrm>
                <a:off x="1975" y="2838"/>
                <a:ext cx="288" cy="115"/>
              </a:xfrm>
              <a:prstGeom prst="rect">
                <a:avLst/>
              </a:prstGeom>
              <a:solidFill>
                <a:srgbClr val="3366FF"/>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46" name="Rectangle 129">
                <a:extLst>
                  <a:ext uri="{FF2B5EF4-FFF2-40B4-BE49-F238E27FC236}">
                    <a16:creationId xmlns:a16="http://schemas.microsoft.com/office/drawing/2014/main" id="{56E0CA9C-4310-024A-B7F4-30FB7C011E88}"/>
                  </a:ext>
                </a:extLst>
              </p:cNvPr>
              <p:cNvSpPr>
                <a:spLocks noChangeArrowheads="1"/>
              </p:cNvSpPr>
              <p:nvPr/>
            </p:nvSpPr>
            <p:spPr bwMode="auto">
              <a:xfrm>
                <a:off x="2262" y="2838"/>
                <a:ext cx="276" cy="115"/>
              </a:xfrm>
              <a:prstGeom prst="rect">
                <a:avLst/>
              </a:prstGeom>
              <a:solidFill>
                <a:srgbClr val="FF00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43" name="Rectangle 130">
              <a:extLst>
                <a:ext uri="{FF2B5EF4-FFF2-40B4-BE49-F238E27FC236}">
                  <a16:creationId xmlns:a16="http://schemas.microsoft.com/office/drawing/2014/main" id="{E94991B0-ADC5-6C47-992F-03910B64C156}"/>
                </a:ext>
              </a:extLst>
            </p:cNvPr>
            <p:cNvSpPr>
              <a:spLocks noChangeArrowheads="1"/>
            </p:cNvSpPr>
            <p:nvPr/>
          </p:nvSpPr>
          <p:spPr bwMode="auto">
            <a:xfrm>
              <a:off x="2592"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PHYSICAL</a:t>
              </a:r>
            </a:p>
          </p:txBody>
        </p:sp>
      </p:grpSp>
      <p:grpSp>
        <p:nvGrpSpPr>
          <p:cNvPr id="18563" name="Group 131">
            <a:extLst>
              <a:ext uri="{FF2B5EF4-FFF2-40B4-BE49-F238E27FC236}">
                <a16:creationId xmlns:a16="http://schemas.microsoft.com/office/drawing/2014/main" id="{688A32E2-C7B2-B745-8CC8-F70778552751}"/>
              </a:ext>
            </a:extLst>
          </p:cNvPr>
          <p:cNvGrpSpPr>
            <a:grpSpLocks/>
          </p:cNvGrpSpPr>
          <p:nvPr/>
        </p:nvGrpSpPr>
        <p:grpSpPr bwMode="auto">
          <a:xfrm>
            <a:off x="4378960" y="3464560"/>
            <a:ext cx="914400" cy="198438"/>
            <a:chOff x="1968" y="2832"/>
            <a:chExt cx="576" cy="125"/>
          </a:xfrm>
        </p:grpSpPr>
        <p:grpSp>
          <p:nvGrpSpPr>
            <p:cNvPr id="14537" name="Group 132">
              <a:extLst>
                <a:ext uri="{FF2B5EF4-FFF2-40B4-BE49-F238E27FC236}">
                  <a16:creationId xmlns:a16="http://schemas.microsoft.com/office/drawing/2014/main" id="{5E2C8603-BEED-DA41-8AC6-6B40401A7432}"/>
                </a:ext>
              </a:extLst>
            </p:cNvPr>
            <p:cNvGrpSpPr>
              <a:grpSpLocks/>
            </p:cNvGrpSpPr>
            <p:nvPr/>
          </p:nvGrpSpPr>
          <p:grpSpPr bwMode="auto">
            <a:xfrm>
              <a:off x="1968" y="2832"/>
              <a:ext cx="576" cy="125"/>
              <a:chOff x="1968" y="2832"/>
              <a:chExt cx="576" cy="125"/>
            </a:xfrm>
          </p:grpSpPr>
          <p:sp>
            <p:nvSpPr>
              <p:cNvPr id="14539" name="Rectangle 133">
                <a:extLst>
                  <a:ext uri="{FF2B5EF4-FFF2-40B4-BE49-F238E27FC236}">
                    <a16:creationId xmlns:a16="http://schemas.microsoft.com/office/drawing/2014/main" id="{A31B2015-4AED-E944-929B-1F89B4000307}"/>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40" name="Rectangle 134">
                <a:extLst>
                  <a:ext uri="{FF2B5EF4-FFF2-40B4-BE49-F238E27FC236}">
                    <a16:creationId xmlns:a16="http://schemas.microsoft.com/office/drawing/2014/main" id="{DB11701C-F748-F24A-B210-8A19E5DA2582}"/>
                  </a:ext>
                </a:extLst>
              </p:cNvPr>
              <p:cNvSpPr>
                <a:spLocks noChangeArrowheads="1"/>
              </p:cNvSpPr>
              <p:nvPr/>
            </p:nvSpPr>
            <p:spPr bwMode="auto">
              <a:xfrm>
                <a:off x="1975" y="2838"/>
                <a:ext cx="288" cy="115"/>
              </a:xfrm>
              <a:prstGeom prst="rect">
                <a:avLst/>
              </a:prstGeom>
              <a:solidFill>
                <a:srgbClr val="FF66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41" name="Rectangle 135">
                <a:extLst>
                  <a:ext uri="{FF2B5EF4-FFF2-40B4-BE49-F238E27FC236}">
                    <a16:creationId xmlns:a16="http://schemas.microsoft.com/office/drawing/2014/main" id="{733A706F-CDDC-4D43-BBD0-F503E6001C83}"/>
                  </a:ext>
                </a:extLst>
              </p:cNvPr>
              <p:cNvSpPr>
                <a:spLocks noChangeArrowheads="1"/>
              </p:cNvSpPr>
              <p:nvPr/>
            </p:nvSpPr>
            <p:spPr bwMode="auto">
              <a:xfrm>
                <a:off x="2262" y="2838"/>
                <a:ext cx="276" cy="115"/>
              </a:xfrm>
              <a:prstGeom prst="rect">
                <a:avLst/>
              </a:prstGeom>
              <a:solidFill>
                <a:srgbClr val="80808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38" name="Rectangle 136">
              <a:extLst>
                <a:ext uri="{FF2B5EF4-FFF2-40B4-BE49-F238E27FC236}">
                  <a16:creationId xmlns:a16="http://schemas.microsoft.com/office/drawing/2014/main" id="{F6235FE7-3908-A746-9BE4-2E5F3CB03A91}"/>
                </a:ext>
              </a:extLst>
            </p:cNvPr>
            <p:cNvSpPr>
              <a:spLocks noChangeArrowheads="1"/>
            </p:cNvSpPr>
            <p:nvPr/>
          </p:nvSpPr>
          <p:spPr bwMode="auto">
            <a:xfrm>
              <a:off x="1968"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DATA LINK</a:t>
              </a:r>
            </a:p>
          </p:txBody>
        </p:sp>
      </p:grpSp>
      <p:grpSp>
        <p:nvGrpSpPr>
          <p:cNvPr id="18569" name="Group 137">
            <a:extLst>
              <a:ext uri="{FF2B5EF4-FFF2-40B4-BE49-F238E27FC236}">
                <a16:creationId xmlns:a16="http://schemas.microsoft.com/office/drawing/2014/main" id="{468E7FD7-EF50-5F4A-B7CA-6D7AD930832C}"/>
              </a:ext>
            </a:extLst>
          </p:cNvPr>
          <p:cNvGrpSpPr>
            <a:grpSpLocks/>
          </p:cNvGrpSpPr>
          <p:nvPr/>
        </p:nvGrpSpPr>
        <p:grpSpPr bwMode="auto">
          <a:xfrm>
            <a:off x="6588760" y="3464560"/>
            <a:ext cx="914400" cy="198438"/>
            <a:chOff x="1968" y="2832"/>
            <a:chExt cx="576" cy="125"/>
          </a:xfrm>
        </p:grpSpPr>
        <p:grpSp>
          <p:nvGrpSpPr>
            <p:cNvPr id="14532" name="Group 138">
              <a:extLst>
                <a:ext uri="{FF2B5EF4-FFF2-40B4-BE49-F238E27FC236}">
                  <a16:creationId xmlns:a16="http://schemas.microsoft.com/office/drawing/2014/main" id="{CA3E072F-A83D-E049-9356-7DE99A3C6707}"/>
                </a:ext>
              </a:extLst>
            </p:cNvPr>
            <p:cNvGrpSpPr>
              <a:grpSpLocks/>
            </p:cNvGrpSpPr>
            <p:nvPr/>
          </p:nvGrpSpPr>
          <p:grpSpPr bwMode="auto">
            <a:xfrm>
              <a:off x="1968" y="2832"/>
              <a:ext cx="576" cy="125"/>
              <a:chOff x="1968" y="2832"/>
              <a:chExt cx="576" cy="125"/>
            </a:xfrm>
          </p:grpSpPr>
          <p:sp>
            <p:nvSpPr>
              <p:cNvPr id="14534" name="Rectangle 139">
                <a:extLst>
                  <a:ext uri="{FF2B5EF4-FFF2-40B4-BE49-F238E27FC236}">
                    <a16:creationId xmlns:a16="http://schemas.microsoft.com/office/drawing/2014/main" id="{DDADF0CF-02C1-E74A-832D-0D555B8F4429}"/>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35" name="Rectangle 140">
                <a:extLst>
                  <a:ext uri="{FF2B5EF4-FFF2-40B4-BE49-F238E27FC236}">
                    <a16:creationId xmlns:a16="http://schemas.microsoft.com/office/drawing/2014/main" id="{077B1887-1A36-AE45-94AA-4D0B2B1B876A}"/>
                  </a:ext>
                </a:extLst>
              </p:cNvPr>
              <p:cNvSpPr>
                <a:spLocks noChangeArrowheads="1"/>
              </p:cNvSpPr>
              <p:nvPr/>
            </p:nvSpPr>
            <p:spPr bwMode="auto">
              <a:xfrm>
                <a:off x="1975" y="2838"/>
                <a:ext cx="288" cy="115"/>
              </a:xfrm>
              <a:prstGeom prst="rect">
                <a:avLst/>
              </a:prstGeom>
              <a:solidFill>
                <a:srgbClr val="80808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36" name="Rectangle 141">
                <a:extLst>
                  <a:ext uri="{FF2B5EF4-FFF2-40B4-BE49-F238E27FC236}">
                    <a16:creationId xmlns:a16="http://schemas.microsoft.com/office/drawing/2014/main" id="{9DD234A9-7208-A648-B4A6-3926C3DCB69D}"/>
                  </a:ext>
                </a:extLst>
              </p:cNvPr>
              <p:cNvSpPr>
                <a:spLocks noChangeArrowheads="1"/>
              </p:cNvSpPr>
              <p:nvPr/>
            </p:nvSpPr>
            <p:spPr bwMode="auto">
              <a:xfrm>
                <a:off x="2262" y="2838"/>
                <a:ext cx="276" cy="115"/>
              </a:xfrm>
              <a:prstGeom prst="rect">
                <a:avLst/>
              </a:prstGeom>
              <a:solidFill>
                <a:srgbClr val="FF66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33" name="Rectangle 142">
              <a:extLst>
                <a:ext uri="{FF2B5EF4-FFF2-40B4-BE49-F238E27FC236}">
                  <a16:creationId xmlns:a16="http://schemas.microsoft.com/office/drawing/2014/main" id="{D19FA164-C846-B24C-9DC0-9225F9540178}"/>
                </a:ext>
              </a:extLst>
            </p:cNvPr>
            <p:cNvSpPr>
              <a:spLocks noChangeArrowheads="1"/>
            </p:cNvSpPr>
            <p:nvPr/>
          </p:nvSpPr>
          <p:spPr bwMode="auto">
            <a:xfrm>
              <a:off x="1968"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DATA LINK</a:t>
              </a:r>
            </a:p>
          </p:txBody>
        </p:sp>
      </p:grpSp>
      <p:grpSp>
        <p:nvGrpSpPr>
          <p:cNvPr id="18575" name="Group 143">
            <a:extLst>
              <a:ext uri="{FF2B5EF4-FFF2-40B4-BE49-F238E27FC236}">
                <a16:creationId xmlns:a16="http://schemas.microsoft.com/office/drawing/2014/main" id="{F3475AB8-00F3-FF42-9893-2265961D4AD5}"/>
              </a:ext>
            </a:extLst>
          </p:cNvPr>
          <p:cNvGrpSpPr>
            <a:grpSpLocks/>
          </p:cNvGrpSpPr>
          <p:nvPr/>
        </p:nvGrpSpPr>
        <p:grpSpPr bwMode="auto">
          <a:xfrm>
            <a:off x="5445760" y="3159761"/>
            <a:ext cx="838200" cy="201613"/>
            <a:chOff x="1296" y="2304"/>
            <a:chExt cx="528" cy="127"/>
          </a:xfrm>
        </p:grpSpPr>
        <p:grpSp>
          <p:nvGrpSpPr>
            <p:cNvPr id="14522" name="Group 144">
              <a:extLst>
                <a:ext uri="{FF2B5EF4-FFF2-40B4-BE49-F238E27FC236}">
                  <a16:creationId xmlns:a16="http://schemas.microsoft.com/office/drawing/2014/main" id="{C7DE3319-A318-7147-9595-CA62A370082F}"/>
                </a:ext>
              </a:extLst>
            </p:cNvPr>
            <p:cNvGrpSpPr>
              <a:grpSpLocks/>
            </p:cNvGrpSpPr>
            <p:nvPr/>
          </p:nvGrpSpPr>
          <p:grpSpPr bwMode="auto">
            <a:xfrm>
              <a:off x="1344" y="2304"/>
              <a:ext cx="480" cy="127"/>
              <a:chOff x="1296" y="2112"/>
              <a:chExt cx="480" cy="144"/>
            </a:xfrm>
          </p:grpSpPr>
          <p:grpSp>
            <p:nvGrpSpPr>
              <p:cNvPr id="14524" name="Group 145">
                <a:extLst>
                  <a:ext uri="{FF2B5EF4-FFF2-40B4-BE49-F238E27FC236}">
                    <a16:creationId xmlns:a16="http://schemas.microsoft.com/office/drawing/2014/main" id="{E099FDDA-E4F0-E34F-8E74-E4BF0D7C0782}"/>
                  </a:ext>
                </a:extLst>
              </p:cNvPr>
              <p:cNvGrpSpPr>
                <a:grpSpLocks/>
              </p:cNvGrpSpPr>
              <p:nvPr/>
            </p:nvGrpSpPr>
            <p:grpSpPr bwMode="auto">
              <a:xfrm>
                <a:off x="1344" y="2112"/>
                <a:ext cx="432" cy="144"/>
                <a:chOff x="1296" y="1920"/>
                <a:chExt cx="432" cy="144"/>
              </a:xfrm>
            </p:grpSpPr>
            <p:grpSp>
              <p:nvGrpSpPr>
                <p:cNvPr id="14526" name="Group 146">
                  <a:extLst>
                    <a:ext uri="{FF2B5EF4-FFF2-40B4-BE49-F238E27FC236}">
                      <a16:creationId xmlns:a16="http://schemas.microsoft.com/office/drawing/2014/main" id="{3E3E161F-8073-184D-99F3-E2B732FE95EA}"/>
                    </a:ext>
                  </a:extLst>
                </p:cNvPr>
                <p:cNvGrpSpPr>
                  <a:grpSpLocks/>
                </p:cNvGrpSpPr>
                <p:nvPr/>
              </p:nvGrpSpPr>
              <p:grpSpPr bwMode="auto">
                <a:xfrm>
                  <a:off x="1344" y="1920"/>
                  <a:ext cx="384" cy="144"/>
                  <a:chOff x="1296" y="1728"/>
                  <a:chExt cx="384" cy="144"/>
                </a:xfrm>
              </p:grpSpPr>
              <p:grpSp>
                <p:nvGrpSpPr>
                  <p:cNvPr id="14528" name="Group 147">
                    <a:extLst>
                      <a:ext uri="{FF2B5EF4-FFF2-40B4-BE49-F238E27FC236}">
                        <a16:creationId xmlns:a16="http://schemas.microsoft.com/office/drawing/2014/main" id="{B472BBD6-D6E6-1B48-BF49-CC89F1CF7A1C}"/>
                      </a:ext>
                    </a:extLst>
                  </p:cNvPr>
                  <p:cNvGrpSpPr>
                    <a:grpSpLocks/>
                  </p:cNvGrpSpPr>
                  <p:nvPr/>
                </p:nvGrpSpPr>
                <p:grpSpPr bwMode="auto">
                  <a:xfrm>
                    <a:off x="1344" y="1728"/>
                    <a:ext cx="336" cy="144"/>
                    <a:chOff x="1296" y="1536"/>
                    <a:chExt cx="336" cy="144"/>
                  </a:xfrm>
                </p:grpSpPr>
                <p:sp>
                  <p:nvSpPr>
                    <p:cNvPr id="14530" name="Rectangle 148">
                      <a:extLst>
                        <a:ext uri="{FF2B5EF4-FFF2-40B4-BE49-F238E27FC236}">
                          <a16:creationId xmlns:a16="http://schemas.microsoft.com/office/drawing/2014/main" id="{6B8A0FA1-D257-6E4F-98B8-1B54545F5011}"/>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31" name="Rectangle 149">
                      <a:extLst>
                        <a:ext uri="{FF2B5EF4-FFF2-40B4-BE49-F238E27FC236}">
                          <a16:creationId xmlns:a16="http://schemas.microsoft.com/office/drawing/2014/main" id="{1BE8EE3B-D1E7-DE48-9892-42809D13172E}"/>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9" name="Rectangle 150">
                    <a:extLst>
                      <a:ext uri="{FF2B5EF4-FFF2-40B4-BE49-F238E27FC236}">
                        <a16:creationId xmlns:a16="http://schemas.microsoft.com/office/drawing/2014/main" id="{C98DB38C-0AC5-F644-B5E8-79CA817A278C}"/>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7" name="Rectangle 151">
                  <a:extLst>
                    <a:ext uri="{FF2B5EF4-FFF2-40B4-BE49-F238E27FC236}">
                      <a16:creationId xmlns:a16="http://schemas.microsoft.com/office/drawing/2014/main" id="{C1A988CD-2AC5-E44D-A115-2C66563392B1}"/>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5" name="Rectangle 152">
                <a:extLst>
                  <a:ext uri="{FF2B5EF4-FFF2-40B4-BE49-F238E27FC236}">
                    <a16:creationId xmlns:a16="http://schemas.microsoft.com/office/drawing/2014/main" id="{04387CE8-D71A-6A4C-B00B-515D0D95268D}"/>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3" name="Rectangle 153">
              <a:extLst>
                <a:ext uri="{FF2B5EF4-FFF2-40B4-BE49-F238E27FC236}">
                  <a16:creationId xmlns:a16="http://schemas.microsoft.com/office/drawing/2014/main" id="{D2048890-7FB9-5D4D-AEC3-AED27487FF70}"/>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586" name="Group 154">
            <a:extLst>
              <a:ext uri="{FF2B5EF4-FFF2-40B4-BE49-F238E27FC236}">
                <a16:creationId xmlns:a16="http://schemas.microsoft.com/office/drawing/2014/main" id="{46DB9786-0E68-984D-8D6B-00665813FDDA}"/>
              </a:ext>
            </a:extLst>
          </p:cNvPr>
          <p:cNvGrpSpPr>
            <a:grpSpLocks/>
          </p:cNvGrpSpPr>
          <p:nvPr/>
        </p:nvGrpSpPr>
        <p:grpSpPr bwMode="auto">
          <a:xfrm>
            <a:off x="5445760" y="3464561"/>
            <a:ext cx="990600" cy="201613"/>
            <a:chOff x="2496" y="2496"/>
            <a:chExt cx="624" cy="127"/>
          </a:xfrm>
        </p:grpSpPr>
        <p:grpSp>
          <p:nvGrpSpPr>
            <p:cNvPr id="14509" name="Group 155">
              <a:extLst>
                <a:ext uri="{FF2B5EF4-FFF2-40B4-BE49-F238E27FC236}">
                  <a16:creationId xmlns:a16="http://schemas.microsoft.com/office/drawing/2014/main" id="{7B1D1572-073F-9D4C-908E-652BDC977DB8}"/>
                </a:ext>
              </a:extLst>
            </p:cNvPr>
            <p:cNvGrpSpPr>
              <a:grpSpLocks/>
            </p:cNvGrpSpPr>
            <p:nvPr/>
          </p:nvGrpSpPr>
          <p:grpSpPr bwMode="auto">
            <a:xfrm>
              <a:off x="2544" y="2496"/>
              <a:ext cx="528" cy="127"/>
              <a:chOff x="1296" y="2304"/>
              <a:chExt cx="528" cy="127"/>
            </a:xfrm>
          </p:grpSpPr>
          <p:grpSp>
            <p:nvGrpSpPr>
              <p:cNvPr id="14512" name="Group 156">
                <a:extLst>
                  <a:ext uri="{FF2B5EF4-FFF2-40B4-BE49-F238E27FC236}">
                    <a16:creationId xmlns:a16="http://schemas.microsoft.com/office/drawing/2014/main" id="{3708D13B-FACF-1345-8A6F-CEE637916BF7}"/>
                  </a:ext>
                </a:extLst>
              </p:cNvPr>
              <p:cNvGrpSpPr>
                <a:grpSpLocks/>
              </p:cNvGrpSpPr>
              <p:nvPr/>
            </p:nvGrpSpPr>
            <p:grpSpPr bwMode="auto">
              <a:xfrm>
                <a:off x="1344" y="2304"/>
                <a:ext cx="480" cy="127"/>
                <a:chOff x="1296" y="2112"/>
                <a:chExt cx="480" cy="144"/>
              </a:xfrm>
            </p:grpSpPr>
            <p:grpSp>
              <p:nvGrpSpPr>
                <p:cNvPr id="14514" name="Group 157">
                  <a:extLst>
                    <a:ext uri="{FF2B5EF4-FFF2-40B4-BE49-F238E27FC236}">
                      <a16:creationId xmlns:a16="http://schemas.microsoft.com/office/drawing/2014/main" id="{B68C7E41-EFDC-E440-9D60-DE006919EBA9}"/>
                    </a:ext>
                  </a:extLst>
                </p:cNvPr>
                <p:cNvGrpSpPr>
                  <a:grpSpLocks/>
                </p:cNvGrpSpPr>
                <p:nvPr/>
              </p:nvGrpSpPr>
              <p:grpSpPr bwMode="auto">
                <a:xfrm>
                  <a:off x="1344" y="2112"/>
                  <a:ext cx="432" cy="144"/>
                  <a:chOff x="1296" y="1920"/>
                  <a:chExt cx="432" cy="144"/>
                </a:xfrm>
              </p:grpSpPr>
              <p:grpSp>
                <p:nvGrpSpPr>
                  <p:cNvPr id="14516" name="Group 158">
                    <a:extLst>
                      <a:ext uri="{FF2B5EF4-FFF2-40B4-BE49-F238E27FC236}">
                        <a16:creationId xmlns:a16="http://schemas.microsoft.com/office/drawing/2014/main" id="{FC74D9F8-E45E-D64B-AC4A-3DA42A82C73B}"/>
                      </a:ext>
                    </a:extLst>
                  </p:cNvPr>
                  <p:cNvGrpSpPr>
                    <a:grpSpLocks/>
                  </p:cNvGrpSpPr>
                  <p:nvPr/>
                </p:nvGrpSpPr>
                <p:grpSpPr bwMode="auto">
                  <a:xfrm>
                    <a:off x="1344" y="1920"/>
                    <a:ext cx="384" cy="144"/>
                    <a:chOff x="1296" y="1728"/>
                    <a:chExt cx="384" cy="144"/>
                  </a:xfrm>
                </p:grpSpPr>
                <p:grpSp>
                  <p:nvGrpSpPr>
                    <p:cNvPr id="14518" name="Group 159">
                      <a:extLst>
                        <a:ext uri="{FF2B5EF4-FFF2-40B4-BE49-F238E27FC236}">
                          <a16:creationId xmlns:a16="http://schemas.microsoft.com/office/drawing/2014/main" id="{C39EF855-4036-124C-A97E-8ECF03BE9732}"/>
                        </a:ext>
                      </a:extLst>
                    </p:cNvPr>
                    <p:cNvGrpSpPr>
                      <a:grpSpLocks/>
                    </p:cNvGrpSpPr>
                    <p:nvPr/>
                  </p:nvGrpSpPr>
                  <p:grpSpPr bwMode="auto">
                    <a:xfrm>
                      <a:off x="1344" y="1728"/>
                      <a:ext cx="336" cy="144"/>
                      <a:chOff x="1296" y="1536"/>
                      <a:chExt cx="336" cy="144"/>
                    </a:xfrm>
                  </p:grpSpPr>
                  <p:sp>
                    <p:nvSpPr>
                      <p:cNvPr id="14520" name="Rectangle 160">
                        <a:extLst>
                          <a:ext uri="{FF2B5EF4-FFF2-40B4-BE49-F238E27FC236}">
                            <a16:creationId xmlns:a16="http://schemas.microsoft.com/office/drawing/2014/main" id="{5CEABF36-3B07-1D4E-89A9-19B71A80C52E}"/>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21" name="Rectangle 161">
                        <a:extLst>
                          <a:ext uri="{FF2B5EF4-FFF2-40B4-BE49-F238E27FC236}">
                            <a16:creationId xmlns:a16="http://schemas.microsoft.com/office/drawing/2014/main" id="{AFCB3E24-D558-0346-989A-9E61E63D8837}"/>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9" name="Rectangle 162">
                      <a:extLst>
                        <a:ext uri="{FF2B5EF4-FFF2-40B4-BE49-F238E27FC236}">
                          <a16:creationId xmlns:a16="http://schemas.microsoft.com/office/drawing/2014/main" id="{9BD1D255-BA5B-2049-9DA0-63AA441FC359}"/>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7" name="Rectangle 163">
                    <a:extLst>
                      <a:ext uri="{FF2B5EF4-FFF2-40B4-BE49-F238E27FC236}">
                        <a16:creationId xmlns:a16="http://schemas.microsoft.com/office/drawing/2014/main" id="{E709765B-3B1F-0049-BB42-CD751202CF66}"/>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5" name="Rectangle 164">
                  <a:extLst>
                    <a:ext uri="{FF2B5EF4-FFF2-40B4-BE49-F238E27FC236}">
                      <a16:creationId xmlns:a16="http://schemas.microsoft.com/office/drawing/2014/main" id="{C331E63A-3C00-EE40-8D06-8E9DFACFD418}"/>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3" name="Rectangle 165">
                <a:extLst>
                  <a:ext uri="{FF2B5EF4-FFF2-40B4-BE49-F238E27FC236}">
                    <a16:creationId xmlns:a16="http://schemas.microsoft.com/office/drawing/2014/main" id="{9F286670-234E-B240-8E20-1F2C0DBD47A8}"/>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0" name="Rectangle 166">
              <a:extLst>
                <a:ext uri="{FF2B5EF4-FFF2-40B4-BE49-F238E27FC236}">
                  <a16:creationId xmlns:a16="http://schemas.microsoft.com/office/drawing/2014/main" id="{425D4481-4EA2-FB4D-8BE9-F502490D0193}"/>
                </a:ext>
              </a:extLst>
            </p:cNvPr>
            <p:cNvSpPr>
              <a:spLocks noChangeArrowheads="1"/>
            </p:cNvSpPr>
            <p:nvPr/>
          </p:nvSpPr>
          <p:spPr bwMode="auto">
            <a:xfrm>
              <a:off x="2496"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11" name="Rectangle 167">
              <a:extLst>
                <a:ext uri="{FF2B5EF4-FFF2-40B4-BE49-F238E27FC236}">
                  <a16:creationId xmlns:a16="http://schemas.microsoft.com/office/drawing/2014/main" id="{65459BCE-5E22-224F-8618-816301B30917}"/>
                </a:ext>
              </a:extLst>
            </p:cNvPr>
            <p:cNvSpPr>
              <a:spLocks noChangeArrowheads="1"/>
            </p:cNvSpPr>
            <p:nvPr/>
          </p:nvSpPr>
          <p:spPr bwMode="auto">
            <a:xfrm>
              <a:off x="3072"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00" name="Group 168">
            <a:extLst>
              <a:ext uri="{FF2B5EF4-FFF2-40B4-BE49-F238E27FC236}">
                <a16:creationId xmlns:a16="http://schemas.microsoft.com/office/drawing/2014/main" id="{3223B3A7-2B66-1C4E-9520-B45FCD9B7F01}"/>
              </a:ext>
            </a:extLst>
          </p:cNvPr>
          <p:cNvGrpSpPr>
            <a:grpSpLocks/>
          </p:cNvGrpSpPr>
          <p:nvPr/>
        </p:nvGrpSpPr>
        <p:grpSpPr bwMode="auto">
          <a:xfrm>
            <a:off x="5445760" y="3769361"/>
            <a:ext cx="990600" cy="201613"/>
            <a:chOff x="2496" y="2496"/>
            <a:chExt cx="624" cy="127"/>
          </a:xfrm>
        </p:grpSpPr>
        <p:grpSp>
          <p:nvGrpSpPr>
            <p:cNvPr id="14496" name="Group 169">
              <a:extLst>
                <a:ext uri="{FF2B5EF4-FFF2-40B4-BE49-F238E27FC236}">
                  <a16:creationId xmlns:a16="http://schemas.microsoft.com/office/drawing/2014/main" id="{7AE00017-C51F-3C4D-80B1-11842260C59C}"/>
                </a:ext>
              </a:extLst>
            </p:cNvPr>
            <p:cNvGrpSpPr>
              <a:grpSpLocks/>
            </p:cNvGrpSpPr>
            <p:nvPr/>
          </p:nvGrpSpPr>
          <p:grpSpPr bwMode="auto">
            <a:xfrm>
              <a:off x="2544" y="2496"/>
              <a:ext cx="528" cy="127"/>
              <a:chOff x="1296" y="2304"/>
              <a:chExt cx="528" cy="127"/>
            </a:xfrm>
          </p:grpSpPr>
          <p:grpSp>
            <p:nvGrpSpPr>
              <p:cNvPr id="14499" name="Group 170">
                <a:extLst>
                  <a:ext uri="{FF2B5EF4-FFF2-40B4-BE49-F238E27FC236}">
                    <a16:creationId xmlns:a16="http://schemas.microsoft.com/office/drawing/2014/main" id="{A48F2026-6C92-D747-916B-93322F010CC4}"/>
                  </a:ext>
                </a:extLst>
              </p:cNvPr>
              <p:cNvGrpSpPr>
                <a:grpSpLocks/>
              </p:cNvGrpSpPr>
              <p:nvPr/>
            </p:nvGrpSpPr>
            <p:grpSpPr bwMode="auto">
              <a:xfrm>
                <a:off x="1344" y="2304"/>
                <a:ext cx="480" cy="127"/>
                <a:chOff x="1296" y="2112"/>
                <a:chExt cx="480" cy="144"/>
              </a:xfrm>
            </p:grpSpPr>
            <p:grpSp>
              <p:nvGrpSpPr>
                <p:cNvPr id="14501" name="Group 171">
                  <a:extLst>
                    <a:ext uri="{FF2B5EF4-FFF2-40B4-BE49-F238E27FC236}">
                      <a16:creationId xmlns:a16="http://schemas.microsoft.com/office/drawing/2014/main" id="{58C3F984-5316-FA4D-A563-B92577996375}"/>
                    </a:ext>
                  </a:extLst>
                </p:cNvPr>
                <p:cNvGrpSpPr>
                  <a:grpSpLocks/>
                </p:cNvGrpSpPr>
                <p:nvPr/>
              </p:nvGrpSpPr>
              <p:grpSpPr bwMode="auto">
                <a:xfrm>
                  <a:off x="1344" y="2112"/>
                  <a:ext cx="432" cy="144"/>
                  <a:chOff x="1296" y="1920"/>
                  <a:chExt cx="432" cy="144"/>
                </a:xfrm>
              </p:grpSpPr>
              <p:grpSp>
                <p:nvGrpSpPr>
                  <p:cNvPr id="14503" name="Group 172">
                    <a:extLst>
                      <a:ext uri="{FF2B5EF4-FFF2-40B4-BE49-F238E27FC236}">
                        <a16:creationId xmlns:a16="http://schemas.microsoft.com/office/drawing/2014/main" id="{D53EE389-AC5D-C344-AFB7-339E8C27C24C}"/>
                      </a:ext>
                    </a:extLst>
                  </p:cNvPr>
                  <p:cNvGrpSpPr>
                    <a:grpSpLocks/>
                  </p:cNvGrpSpPr>
                  <p:nvPr/>
                </p:nvGrpSpPr>
                <p:grpSpPr bwMode="auto">
                  <a:xfrm>
                    <a:off x="1344" y="1920"/>
                    <a:ext cx="384" cy="144"/>
                    <a:chOff x="1296" y="1728"/>
                    <a:chExt cx="384" cy="144"/>
                  </a:xfrm>
                </p:grpSpPr>
                <p:grpSp>
                  <p:nvGrpSpPr>
                    <p:cNvPr id="14505" name="Group 173">
                      <a:extLst>
                        <a:ext uri="{FF2B5EF4-FFF2-40B4-BE49-F238E27FC236}">
                          <a16:creationId xmlns:a16="http://schemas.microsoft.com/office/drawing/2014/main" id="{519AF025-66A7-3044-BE8A-472EFF3553E0}"/>
                        </a:ext>
                      </a:extLst>
                    </p:cNvPr>
                    <p:cNvGrpSpPr>
                      <a:grpSpLocks/>
                    </p:cNvGrpSpPr>
                    <p:nvPr/>
                  </p:nvGrpSpPr>
                  <p:grpSpPr bwMode="auto">
                    <a:xfrm>
                      <a:off x="1344" y="1728"/>
                      <a:ext cx="336" cy="144"/>
                      <a:chOff x="1296" y="1536"/>
                      <a:chExt cx="336" cy="144"/>
                    </a:xfrm>
                  </p:grpSpPr>
                  <p:sp>
                    <p:nvSpPr>
                      <p:cNvPr id="14507" name="Rectangle 174">
                        <a:extLst>
                          <a:ext uri="{FF2B5EF4-FFF2-40B4-BE49-F238E27FC236}">
                            <a16:creationId xmlns:a16="http://schemas.microsoft.com/office/drawing/2014/main" id="{13AB2061-41BD-A445-8D98-53FD63390E37}"/>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08" name="Rectangle 175">
                        <a:extLst>
                          <a:ext uri="{FF2B5EF4-FFF2-40B4-BE49-F238E27FC236}">
                            <a16:creationId xmlns:a16="http://schemas.microsoft.com/office/drawing/2014/main" id="{707AD3FA-FB7E-9D46-A013-8506B31ACB13}"/>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6" name="Rectangle 176">
                      <a:extLst>
                        <a:ext uri="{FF2B5EF4-FFF2-40B4-BE49-F238E27FC236}">
                          <a16:creationId xmlns:a16="http://schemas.microsoft.com/office/drawing/2014/main" id="{E0127098-0F2E-6A4C-A606-FA13DFE21EFA}"/>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4" name="Rectangle 177">
                    <a:extLst>
                      <a:ext uri="{FF2B5EF4-FFF2-40B4-BE49-F238E27FC236}">
                        <a16:creationId xmlns:a16="http://schemas.microsoft.com/office/drawing/2014/main" id="{F2316E78-6CC6-5541-AEA4-8E579D60CC60}"/>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2" name="Rectangle 178">
                  <a:extLst>
                    <a:ext uri="{FF2B5EF4-FFF2-40B4-BE49-F238E27FC236}">
                      <a16:creationId xmlns:a16="http://schemas.microsoft.com/office/drawing/2014/main" id="{7B8DD066-71E8-DB47-841C-02AF97B13228}"/>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0" name="Rectangle 179">
                <a:extLst>
                  <a:ext uri="{FF2B5EF4-FFF2-40B4-BE49-F238E27FC236}">
                    <a16:creationId xmlns:a16="http://schemas.microsoft.com/office/drawing/2014/main" id="{5B33E4D4-7F88-FC4B-BAB5-CD2C607DADBE}"/>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97" name="Rectangle 180">
              <a:extLst>
                <a:ext uri="{FF2B5EF4-FFF2-40B4-BE49-F238E27FC236}">
                  <a16:creationId xmlns:a16="http://schemas.microsoft.com/office/drawing/2014/main" id="{E5ECC578-D787-F648-8847-00E2ECE1F7E3}"/>
                </a:ext>
              </a:extLst>
            </p:cNvPr>
            <p:cNvSpPr>
              <a:spLocks noChangeArrowheads="1"/>
            </p:cNvSpPr>
            <p:nvPr/>
          </p:nvSpPr>
          <p:spPr bwMode="auto">
            <a:xfrm>
              <a:off x="2496"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98" name="Rectangle 181">
              <a:extLst>
                <a:ext uri="{FF2B5EF4-FFF2-40B4-BE49-F238E27FC236}">
                  <a16:creationId xmlns:a16="http://schemas.microsoft.com/office/drawing/2014/main" id="{840D24C7-78B0-D142-86DD-C6131A7F4BC2}"/>
                </a:ext>
              </a:extLst>
            </p:cNvPr>
            <p:cNvSpPr>
              <a:spLocks noChangeArrowheads="1"/>
            </p:cNvSpPr>
            <p:nvPr/>
          </p:nvSpPr>
          <p:spPr bwMode="auto">
            <a:xfrm>
              <a:off x="3072"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14" name="Group 182">
            <a:extLst>
              <a:ext uri="{FF2B5EF4-FFF2-40B4-BE49-F238E27FC236}">
                <a16:creationId xmlns:a16="http://schemas.microsoft.com/office/drawing/2014/main" id="{FDDDD3AC-A9C9-034D-A7A2-8672CDF6FEB2}"/>
              </a:ext>
            </a:extLst>
          </p:cNvPr>
          <p:cNvGrpSpPr>
            <a:grpSpLocks/>
          </p:cNvGrpSpPr>
          <p:nvPr/>
        </p:nvGrpSpPr>
        <p:grpSpPr bwMode="auto">
          <a:xfrm>
            <a:off x="5140960" y="5217161"/>
            <a:ext cx="609600" cy="201613"/>
            <a:chOff x="1200" y="3600"/>
            <a:chExt cx="384" cy="127"/>
          </a:xfrm>
        </p:grpSpPr>
        <p:sp>
          <p:nvSpPr>
            <p:cNvPr id="14493" name="Rectangle 183">
              <a:extLst>
                <a:ext uri="{FF2B5EF4-FFF2-40B4-BE49-F238E27FC236}">
                  <a16:creationId xmlns:a16="http://schemas.microsoft.com/office/drawing/2014/main" id="{D2E4585F-732D-EF46-8434-1E0F677975E8}"/>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94" name="Rectangle 184">
              <a:extLst>
                <a:ext uri="{FF2B5EF4-FFF2-40B4-BE49-F238E27FC236}">
                  <a16:creationId xmlns:a16="http://schemas.microsoft.com/office/drawing/2014/main" id="{C9C04842-FB3B-F74C-A7BA-759AE6DFC7A7}"/>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95" name="Rectangle 185">
              <a:extLst>
                <a:ext uri="{FF2B5EF4-FFF2-40B4-BE49-F238E27FC236}">
                  <a16:creationId xmlns:a16="http://schemas.microsoft.com/office/drawing/2014/main" id="{D4F6BC8A-5EBF-7A40-9DBA-FEBA88169B4A}"/>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pic>
        <p:nvPicPr>
          <p:cNvPr id="18618" name="Picture 186" descr="MCj04338600000[1]">
            <a:extLst>
              <a:ext uri="{FF2B5EF4-FFF2-40B4-BE49-F238E27FC236}">
                <a16:creationId xmlns:a16="http://schemas.microsoft.com/office/drawing/2014/main" id="{83E44878-6D2F-F848-983F-CF32C6E7D9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8760" y="536956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8619" name="Group 187">
            <a:extLst>
              <a:ext uri="{FF2B5EF4-FFF2-40B4-BE49-F238E27FC236}">
                <a16:creationId xmlns:a16="http://schemas.microsoft.com/office/drawing/2014/main" id="{9AE29468-35F1-BE48-8AF5-4EDEB75CF5DF}"/>
              </a:ext>
            </a:extLst>
          </p:cNvPr>
          <p:cNvGrpSpPr>
            <a:grpSpLocks/>
          </p:cNvGrpSpPr>
          <p:nvPr/>
        </p:nvGrpSpPr>
        <p:grpSpPr bwMode="auto">
          <a:xfrm>
            <a:off x="6741160" y="5217161"/>
            <a:ext cx="609600" cy="201613"/>
            <a:chOff x="1200" y="3600"/>
            <a:chExt cx="384" cy="127"/>
          </a:xfrm>
        </p:grpSpPr>
        <p:sp>
          <p:nvSpPr>
            <p:cNvPr id="14490" name="Rectangle 188">
              <a:extLst>
                <a:ext uri="{FF2B5EF4-FFF2-40B4-BE49-F238E27FC236}">
                  <a16:creationId xmlns:a16="http://schemas.microsoft.com/office/drawing/2014/main" id="{AD4DBF40-1948-974C-83D1-B847D573A9B7}"/>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91" name="Rectangle 189">
              <a:extLst>
                <a:ext uri="{FF2B5EF4-FFF2-40B4-BE49-F238E27FC236}">
                  <a16:creationId xmlns:a16="http://schemas.microsoft.com/office/drawing/2014/main" id="{BA6B0142-8716-254C-B2B4-EBE58874F64E}"/>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92" name="Rectangle 190">
              <a:extLst>
                <a:ext uri="{FF2B5EF4-FFF2-40B4-BE49-F238E27FC236}">
                  <a16:creationId xmlns:a16="http://schemas.microsoft.com/office/drawing/2014/main" id="{80364AF1-E621-F34B-99BE-CA3ADEEAFABD}"/>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23" name="Group 191">
            <a:extLst>
              <a:ext uri="{FF2B5EF4-FFF2-40B4-BE49-F238E27FC236}">
                <a16:creationId xmlns:a16="http://schemas.microsoft.com/office/drawing/2014/main" id="{856BE948-A568-9742-994B-89E49EB20732}"/>
              </a:ext>
            </a:extLst>
          </p:cNvPr>
          <p:cNvGrpSpPr>
            <a:grpSpLocks/>
          </p:cNvGrpSpPr>
          <p:nvPr/>
        </p:nvGrpSpPr>
        <p:grpSpPr bwMode="auto">
          <a:xfrm>
            <a:off x="3159760" y="5217161"/>
            <a:ext cx="609600" cy="201613"/>
            <a:chOff x="1200" y="3600"/>
            <a:chExt cx="384" cy="127"/>
          </a:xfrm>
        </p:grpSpPr>
        <p:sp>
          <p:nvSpPr>
            <p:cNvPr id="14487" name="Rectangle 192">
              <a:extLst>
                <a:ext uri="{FF2B5EF4-FFF2-40B4-BE49-F238E27FC236}">
                  <a16:creationId xmlns:a16="http://schemas.microsoft.com/office/drawing/2014/main" id="{514A2176-4786-7944-B376-B3106769473A}"/>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88" name="Rectangle 193">
              <a:extLst>
                <a:ext uri="{FF2B5EF4-FFF2-40B4-BE49-F238E27FC236}">
                  <a16:creationId xmlns:a16="http://schemas.microsoft.com/office/drawing/2014/main" id="{FA8593E7-9876-A94A-B2CF-D41812F3FEA7}"/>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89" name="Rectangle 194">
              <a:extLst>
                <a:ext uri="{FF2B5EF4-FFF2-40B4-BE49-F238E27FC236}">
                  <a16:creationId xmlns:a16="http://schemas.microsoft.com/office/drawing/2014/main" id="{397812F2-A182-054D-A90F-D3AB45A3F524}"/>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27" name="Group 195">
            <a:extLst>
              <a:ext uri="{FF2B5EF4-FFF2-40B4-BE49-F238E27FC236}">
                <a16:creationId xmlns:a16="http://schemas.microsoft.com/office/drawing/2014/main" id="{EC5D6A96-D8BB-B84E-A280-68767F0279FC}"/>
              </a:ext>
            </a:extLst>
          </p:cNvPr>
          <p:cNvGrpSpPr>
            <a:grpSpLocks/>
          </p:cNvGrpSpPr>
          <p:nvPr/>
        </p:nvGrpSpPr>
        <p:grpSpPr bwMode="auto">
          <a:xfrm>
            <a:off x="7807960" y="3159761"/>
            <a:ext cx="838200" cy="201613"/>
            <a:chOff x="1296" y="2304"/>
            <a:chExt cx="528" cy="127"/>
          </a:xfrm>
        </p:grpSpPr>
        <p:grpSp>
          <p:nvGrpSpPr>
            <p:cNvPr id="14477" name="Group 196">
              <a:extLst>
                <a:ext uri="{FF2B5EF4-FFF2-40B4-BE49-F238E27FC236}">
                  <a16:creationId xmlns:a16="http://schemas.microsoft.com/office/drawing/2014/main" id="{8431AAFF-4073-8C4B-9CBB-CD64A2152A8F}"/>
                </a:ext>
              </a:extLst>
            </p:cNvPr>
            <p:cNvGrpSpPr>
              <a:grpSpLocks/>
            </p:cNvGrpSpPr>
            <p:nvPr/>
          </p:nvGrpSpPr>
          <p:grpSpPr bwMode="auto">
            <a:xfrm>
              <a:off x="1344" y="2304"/>
              <a:ext cx="480" cy="127"/>
              <a:chOff x="1296" y="2112"/>
              <a:chExt cx="480" cy="144"/>
            </a:xfrm>
          </p:grpSpPr>
          <p:grpSp>
            <p:nvGrpSpPr>
              <p:cNvPr id="14479" name="Group 197">
                <a:extLst>
                  <a:ext uri="{FF2B5EF4-FFF2-40B4-BE49-F238E27FC236}">
                    <a16:creationId xmlns:a16="http://schemas.microsoft.com/office/drawing/2014/main" id="{E026C252-C81D-1146-9D5B-11E3C025387F}"/>
                  </a:ext>
                </a:extLst>
              </p:cNvPr>
              <p:cNvGrpSpPr>
                <a:grpSpLocks/>
              </p:cNvGrpSpPr>
              <p:nvPr/>
            </p:nvGrpSpPr>
            <p:grpSpPr bwMode="auto">
              <a:xfrm>
                <a:off x="1344" y="2112"/>
                <a:ext cx="432" cy="144"/>
                <a:chOff x="1296" y="1920"/>
                <a:chExt cx="432" cy="144"/>
              </a:xfrm>
            </p:grpSpPr>
            <p:grpSp>
              <p:nvGrpSpPr>
                <p:cNvPr id="14481" name="Group 198">
                  <a:extLst>
                    <a:ext uri="{FF2B5EF4-FFF2-40B4-BE49-F238E27FC236}">
                      <a16:creationId xmlns:a16="http://schemas.microsoft.com/office/drawing/2014/main" id="{F011FFEF-ABA3-864D-9C26-3A3F1FE0F0FA}"/>
                    </a:ext>
                  </a:extLst>
                </p:cNvPr>
                <p:cNvGrpSpPr>
                  <a:grpSpLocks/>
                </p:cNvGrpSpPr>
                <p:nvPr/>
              </p:nvGrpSpPr>
              <p:grpSpPr bwMode="auto">
                <a:xfrm>
                  <a:off x="1344" y="1920"/>
                  <a:ext cx="384" cy="144"/>
                  <a:chOff x="1296" y="1728"/>
                  <a:chExt cx="384" cy="144"/>
                </a:xfrm>
              </p:grpSpPr>
              <p:grpSp>
                <p:nvGrpSpPr>
                  <p:cNvPr id="14483" name="Group 199">
                    <a:extLst>
                      <a:ext uri="{FF2B5EF4-FFF2-40B4-BE49-F238E27FC236}">
                        <a16:creationId xmlns:a16="http://schemas.microsoft.com/office/drawing/2014/main" id="{870A9B33-CB42-5B40-ABB4-747D967681B3}"/>
                      </a:ext>
                    </a:extLst>
                  </p:cNvPr>
                  <p:cNvGrpSpPr>
                    <a:grpSpLocks/>
                  </p:cNvGrpSpPr>
                  <p:nvPr/>
                </p:nvGrpSpPr>
                <p:grpSpPr bwMode="auto">
                  <a:xfrm>
                    <a:off x="1344" y="1728"/>
                    <a:ext cx="336" cy="144"/>
                    <a:chOff x="1296" y="1536"/>
                    <a:chExt cx="336" cy="144"/>
                  </a:xfrm>
                </p:grpSpPr>
                <p:sp>
                  <p:nvSpPr>
                    <p:cNvPr id="14485" name="Rectangle 200">
                      <a:extLst>
                        <a:ext uri="{FF2B5EF4-FFF2-40B4-BE49-F238E27FC236}">
                          <a16:creationId xmlns:a16="http://schemas.microsoft.com/office/drawing/2014/main" id="{8DEFD0BC-A96D-E248-B26F-F64614B95981}"/>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86" name="Rectangle 201">
                      <a:extLst>
                        <a:ext uri="{FF2B5EF4-FFF2-40B4-BE49-F238E27FC236}">
                          <a16:creationId xmlns:a16="http://schemas.microsoft.com/office/drawing/2014/main" id="{C52AFEB9-2E02-074C-813F-19D9A5FC75F1}"/>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84" name="Rectangle 202">
                    <a:extLst>
                      <a:ext uri="{FF2B5EF4-FFF2-40B4-BE49-F238E27FC236}">
                        <a16:creationId xmlns:a16="http://schemas.microsoft.com/office/drawing/2014/main" id="{2668F794-400C-3B4D-8461-ED481E744B86}"/>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82" name="Rectangle 203">
                  <a:extLst>
                    <a:ext uri="{FF2B5EF4-FFF2-40B4-BE49-F238E27FC236}">
                      <a16:creationId xmlns:a16="http://schemas.microsoft.com/office/drawing/2014/main" id="{B281AEBD-1955-D443-A50B-6DE67528F3A5}"/>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80" name="Rectangle 204">
                <a:extLst>
                  <a:ext uri="{FF2B5EF4-FFF2-40B4-BE49-F238E27FC236}">
                    <a16:creationId xmlns:a16="http://schemas.microsoft.com/office/drawing/2014/main" id="{888510CD-8646-9C4D-A29F-ADB47A0C184F}"/>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8" name="Rectangle 205">
              <a:extLst>
                <a:ext uri="{FF2B5EF4-FFF2-40B4-BE49-F238E27FC236}">
                  <a16:creationId xmlns:a16="http://schemas.microsoft.com/office/drawing/2014/main" id="{B3090FB1-D733-514C-A0CE-27E200A5E56C}"/>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38" name="Group 206">
            <a:extLst>
              <a:ext uri="{FF2B5EF4-FFF2-40B4-BE49-F238E27FC236}">
                <a16:creationId xmlns:a16="http://schemas.microsoft.com/office/drawing/2014/main" id="{7ACCDAAA-425F-A644-B44A-65061FE418EB}"/>
              </a:ext>
            </a:extLst>
          </p:cNvPr>
          <p:cNvGrpSpPr>
            <a:grpSpLocks/>
          </p:cNvGrpSpPr>
          <p:nvPr/>
        </p:nvGrpSpPr>
        <p:grpSpPr bwMode="auto">
          <a:xfrm>
            <a:off x="7655560" y="3464561"/>
            <a:ext cx="990600" cy="201613"/>
            <a:chOff x="1296" y="2496"/>
            <a:chExt cx="624" cy="127"/>
          </a:xfrm>
        </p:grpSpPr>
        <p:grpSp>
          <p:nvGrpSpPr>
            <p:cNvPr id="14464" name="Group 207">
              <a:extLst>
                <a:ext uri="{FF2B5EF4-FFF2-40B4-BE49-F238E27FC236}">
                  <a16:creationId xmlns:a16="http://schemas.microsoft.com/office/drawing/2014/main" id="{124912A6-B9D8-3941-AAEF-EDD79D9C3A4A}"/>
                </a:ext>
              </a:extLst>
            </p:cNvPr>
            <p:cNvGrpSpPr>
              <a:grpSpLocks/>
            </p:cNvGrpSpPr>
            <p:nvPr/>
          </p:nvGrpSpPr>
          <p:grpSpPr bwMode="auto">
            <a:xfrm>
              <a:off x="1344" y="2496"/>
              <a:ext cx="528" cy="127"/>
              <a:chOff x="1296" y="2304"/>
              <a:chExt cx="528" cy="127"/>
            </a:xfrm>
          </p:grpSpPr>
          <p:grpSp>
            <p:nvGrpSpPr>
              <p:cNvPr id="14467" name="Group 208">
                <a:extLst>
                  <a:ext uri="{FF2B5EF4-FFF2-40B4-BE49-F238E27FC236}">
                    <a16:creationId xmlns:a16="http://schemas.microsoft.com/office/drawing/2014/main" id="{A6FB83A0-8C91-8F45-9495-81A024616444}"/>
                  </a:ext>
                </a:extLst>
              </p:cNvPr>
              <p:cNvGrpSpPr>
                <a:grpSpLocks/>
              </p:cNvGrpSpPr>
              <p:nvPr/>
            </p:nvGrpSpPr>
            <p:grpSpPr bwMode="auto">
              <a:xfrm>
                <a:off x="1344" y="2304"/>
                <a:ext cx="480" cy="127"/>
                <a:chOff x="1296" y="2112"/>
                <a:chExt cx="480" cy="144"/>
              </a:xfrm>
            </p:grpSpPr>
            <p:grpSp>
              <p:nvGrpSpPr>
                <p:cNvPr id="14469" name="Group 209">
                  <a:extLst>
                    <a:ext uri="{FF2B5EF4-FFF2-40B4-BE49-F238E27FC236}">
                      <a16:creationId xmlns:a16="http://schemas.microsoft.com/office/drawing/2014/main" id="{195D657D-796F-C948-86E1-3CD274896629}"/>
                    </a:ext>
                  </a:extLst>
                </p:cNvPr>
                <p:cNvGrpSpPr>
                  <a:grpSpLocks/>
                </p:cNvGrpSpPr>
                <p:nvPr/>
              </p:nvGrpSpPr>
              <p:grpSpPr bwMode="auto">
                <a:xfrm>
                  <a:off x="1344" y="2112"/>
                  <a:ext cx="432" cy="144"/>
                  <a:chOff x="1296" y="1920"/>
                  <a:chExt cx="432" cy="144"/>
                </a:xfrm>
              </p:grpSpPr>
              <p:grpSp>
                <p:nvGrpSpPr>
                  <p:cNvPr id="14471" name="Group 210">
                    <a:extLst>
                      <a:ext uri="{FF2B5EF4-FFF2-40B4-BE49-F238E27FC236}">
                        <a16:creationId xmlns:a16="http://schemas.microsoft.com/office/drawing/2014/main" id="{975EB320-9CB6-5B40-81BF-C9FC0BE16BAB}"/>
                      </a:ext>
                    </a:extLst>
                  </p:cNvPr>
                  <p:cNvGrpSpPr>
                    <a:grpSpLocks/>
                  </p:cNvGrpSpPr>
                  <p:nvPr/>
                </p:nvGrpSpPr>
                <p:grpSpPr bwMode="auto">
                  <a:xfrm>
                    <a:off x="1344" y="1920"/>
                    <a:ext cx="384" cy="144"/>
                    <a:chOff x="1296" y="1728"/>
                    <a:chExt cx="384" cy="144"/>
                  </a:xfrm>
                </p:grpSpPr>
                <p:grpSp>
                  <p:nvGrpSpPr>
                    <p:cNvPr id="14473" name="Group 211">
                      <a:extLst>
                        <a:ext uri="{FF2B5EF4-FFF2-40B4-BE49-F238E27FC236}">
                          <a16:creationId xmlns:a16="http://schemas.microsoft.com/office/drawing/2014/main" id="{D98C5A60-CAFC-9B40-AA5A-1AC438889090}"/>
                        </a:ext>
                      </a:extLst>
                    </p:cNvPr>
                    <p:cNvGrpSpPr>
                      <a:grpSpLocks/>
                    </p:cNvGrpSpPr>
                    <p:nvPr/>
                  </p:nvGrpSpPr>
                  <p:grpSpPr bwMode="auto">
                    <a:xfrm>
                      <a:off x="1344" y="1728"/>
                      <a:ext cx="336" cy="144"/>
                      <a:chOff x="1296" y="1536"/>
                      <a:chExt cx="336" cy="144"/>
                    </a:xfrm>
                  </p:grpSpPr>
                  <p:sp>
                    <p:nvSpPr>
                      <p:cNvPr id="14475" name="Rectangle 212">
                        <a:extLst>
                          <a:ext uri="{FF2B5EF4-FFF2-40B4-BE49-F238E27FC236}">
                            <a16:creationId xmlns:a16="http://schemas.microsoft.com/office/drawing/2014/main" id="{F6CB8973-C865-A349-92DB-813394214EF1}"/>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76" name="Rectangle 213">
                        <a:extLst>
                          <a:ext uri="{FF2B5EF4-FFF2-40B4-BE49-F238E27FC236}">
                            <a16:creationId xmlns:a16="http://schemas.microsoft.com/office/drawing/2014/main" id="{8FFBAA39-7EEF-624B-B35B-16C2051B909B}"/>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4" name="Rectangle 214">
                      <a:extLst>
                        <a:ext uri="{FF2B5EF4-FFF2-40B4-BE49-F238E27FC236}">
                          <a16:creationId xmlns:a16="http://schemas.microsoft.com/office/drawing/2014/main" id="{572224D6-7A37-D745-888E-7ED87115A54C}"/>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2" name="Rectangle 215">
                    <a:extLst>
                      <a:ext uri="{FF2B5EF4-FFF2-40B4-BE49-F238E27FC236}">
                        <a16:creationId xmlns:a16="http://schemas.microsoft.com/office/drawing/2014/main" id="{886F5ADD-7C44-794B-A02E-C5399B133D5E}"/>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0" name="Rectangle 216">
                  <a:extLst>
                    <a:ext uri="{FF2B5EF4-FFF2-40B4-BE49-F238E27FC236}">
                      <a16:creationId xmlns:a16="http://schemas.microsoft.com/office/drawing/2014/main" id="{43069174-D35F-BC4F-9125-866B34DB61F3}"/>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68" name="Rectangle 217">
                <a:extLst>
                  <a:ext uri="{FF2B5EF4-FFF2-40B4-BE49-F238E27FC236}">
                    <a16:creationId xmlns:a16="http://schemas.microsoft.com/office/drawing/2014/main" id="{97025208-19D1-7248-840F-CFEF9D181848}"/>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65" name="Rectangle 218">
              <a:extLst>
                <a:ext uri="{FF2B5EF4-FFF2-40B4-BE49-F238E27FC236}">
                  <a16:creationId xmlns:a16="http://schemas.microsoft.com/office/drawing/2014/main" id="{91BA26D4-356E-8146-B423-E5FE234A02C0}"/>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66" name="Rectangle 219">
              <a:extLst>
                <a:ext uri="{FF2B5EF4-FFF2-40B4-BE49-F238E27FC236}">
                  <a16:creationId xmlns:a16="http://schemas.microsoft.com/office/drawing/2014/main" id="{31D5215F-173A-B54A-907E-A99E36F51299}"/>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52" name="Group 220">
            <a:extLst>
              <a:ext uri="{FF2B5EF4-FFF2-40B4-BE49-F238E27FC236}">
                <a16:creationId xmlns:a16="http://schemas.microsoft.com/office/drawing/2014/main" id="{FB0CE7BB-2B54-7A44-AA46-C8A359AC3005}"/>
              </a:ext>
            </a:extLst>
          </p:cNvPr>
          <p:cNvGrpSpPr>
            <a:grpSpLocks/>
          </p:cNvGrpSpPr>
          <p:nvPr/>
        </p:nvGrpSpPr>
        <p:grpSpPr bwMode="auto">
          <a:xfrm>
            <a:off x="7655560" y="3769361"/>
            <a:ext cx="990600" cy="201613"/>
            <a:chOff x="1296" y="2496"/>
            <a:chExt cx="624" cy="127"/>
          </a:xfrm>
        </p:grpSpPr>
        <p:grpSp>
          <p:nvGrpSpPr>
            <p:cNvPr id="14451" name="Group 221">
              <a:extLst>
                <a:ext uri="{FF2B5EF4-FFF2-40B4-BE49-F238E27FC236}">
                  <a16:creationId xmlns:a16="http://schemas.microsoft.com/office/drawing/2014/main" id="{A58C9FC3-DE5F-9547-AB9A-8E8B42480263}"/>
                </a:ext>
              </a:extLst>
            </p:cNvPr>
            <p:cNvGrpSpPr>
              <a:grpSpLocks/>
            </p:cNvGrpSpPr>
            <p:nvPr/>
          </p:nvGrpSpPr>
          <p:grpSpPr bwMode="auto">
            <a:xfrm>
              <a:off x="1344" y="2496"/>
              <a:ext cx="528" cy="127"/>
              <a:chOff x="1296" y="2304"/>
              <a:chExt cx="528" cy="127"/>
            </a:xfrm>
          </p:grpSpPr>
          <p:grpSp>
            <p:nvGrpSpPr>
              <p:cNvPr id="14454" name="Group 222">
                <a:extLst>
                  <a:ext uri="{FF2B5EF4-FFF2-40B4-BE49-F238E27FC236}">
                    <a16:creationId xmlns:a16="http://schemas.microsoft.com/office/drawing/2014/main" id="{9EA122D7-983B-C445-80B5-10A562E7B706}"/>
                  </a:ext>
                </a:extLst>
              </p:cNvPr>
              <p:cNvGrpSpPr>
                <a:grpSpLocks/>
              </p:cNvGrpSpPr>
              <p:nvPr/>
            </p:nvGrpSpPr>
            <p:grpSpPr bwMode="auto">
              <a:xfrm>
                <a:off x="1344" y="2304"/>
                <a:ext cx="480" cy="127"/>
                <a:chOff x="1296" y="2112"/>
                <a:chExt cx="480" cy="144"/>
              </a:xfrm>
            </p:grpSpPr>
            <p:grpSp>
              <p:nvGrpSpPr>
                <p:cNvPr id="14456" name="Group 223">
                  <a:extLst>
                    <a:ext uri="{FF2B5EF4-FFF2-40B4-BE49-F238E27FC236}">
                      <a16:creationId xmlns:a16="http://schemas.microsoft.com/office/drawing/2014/main" id="{1A41CB85-2783-C943-BE3F-804F13F31F0B}"/>
                    </a:ext>
                  </a:extLst>
                </p:cNvPr>
                <p:cNvGrpSpPr>
                  <a:grpSpLocks/>
                </p:cNvGrpSpPr>
                <p:nvPr/>
              </p:nvGrpSpPr>
              <p:grpSpPr bwMode="auto">
                <a:xfrm>
                  <a:off x="1344" y="2112"/>
                  <a:ext cx="432" cy="144"/>
                  <a:chOff x="1296" y="1920"/>
                  <a:chExt cx="432" cy="144"/>
                </a:xfrm>
              </p:grpSpPr>
              <p:grpSp>
                <p:nvGrpSpPr>
                  <p:cNvPr id="14458" name="Group 224">
                    <a:extLst>
                      <a:ext uri="{FF2B5EF4-FFF2-40B4-BE49-F238E27FC236}">
                        <a16:creationId xmlns:a16="http://schemas.microsoft.com/office/drawing/2014/main" id="{9E377443-9699-A141-BC3F-B5536651DD33}"/>
                      </a:ext>
                    </a:extLst>
                  </p:cNvPr>
                  <p:cNvGrpSpPr>
                    <a:grpSpLocks/>
                  </p:cNvGrpSpPr>
                  <p:nvPr/>
                </p:nvGrpSpPr>
                <p:grpSpPr bwMode="auto">
                  <a:xfrm>
                    <a:off x="1344" y="1920"/>
                    <a:ext cx="384" cy="144"/>
                    <a:chOff x="1296" y="1728"/>
                    <a:chExt cx="384" cy="144"/>
                  </a:xfrm>
                </p:grpSpPr>
                <p:grpSp>
                  <p:nvGrpSpPr>
                    <p:cNvPr id="14460" name="Group 225">
                      <a:extLst>
                        <a:ext uri="{FF2B5EF4-FFF2-40B4-BE49-F238E27FC236}">
                          <a16:creationId xmlns:a16="http://schemas.microsoft.com/office/drawing/2014/main" id="{5317EB0D-91E7-534F-819C-07394F898939}"/>
                        </a:ext>
                      </a:extLst>
                    </p:cNvPr>
                    <p:cNvGrpSpPr>
                      <a:grpSpLocks/>
                    </p:cNvGrpSpPr>
                    <p:nvPr/>
                  </p:nvGrpSpPr>
                  <p:grpSpPr bwMode="auto">
                    <a:xfrm>
                      <a:off x="1344" y="1728"/>
                      <a:ext cx="336" cy="144"/>
                      <a:chOff x="1296" y="1536"/>
                      <a:chExt cx="336" cy="144"/>
                    </a:xfrm>
                  </p:grpSpPr>
                  <p:sp>
                    <p:nvSpPr>
                      <p:cNvPr id="14462" name="Rectangle 226">
                        <a:extLst>
                          <a:ext uri="{FF2B5EF4-FFF2-40B4-BE49-F238E27FC236}">
                            <a16:creationId xmlns:a16="http://schemas.microsoft.com/office/drawing/2014/main" id="{2CF25C76-A46C-5A43-9EC9-AAABFA90028D}"/>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63" name="Rectangle 227">
                        <a:extLst>
                          <a:ext uri="{FF2B5EF4-FFF2-40B4-BE49-F238E27FC236}">
                            <a16:creationId xmlns:a16="http://schemas.microsoft.com/office/drawing/2014/main" id="{5A8E32B9-FBBB-4941-A495-76EEB3314482}"/>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61" name="Rectangle 228">
                      <a:extLst>
                        <a:ext uri="{FF2B5EF4-FFF2-40B4-BE49-F238E27FC236}">
                          <a16:creationId xmlns:a16="http://schemas.microsoft.com/office/drawing/2014/main" id="{A6918F02-09D0-0E4A-80CB-4AC8D68F92A7}"/>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9" name="Rectangle 229">
                    <a:extLst>
                      <a:ext uri="{FF2B5EF4-FFF2-40B4-BE49-F238E27FC236}">
                        <a16:creationId xmlns:a16="http://schemas.microsoft.com/office/drawing/2014/main" id="{C7EEE1BD-D0C8-2D48-B2E9-30B485E5C28B}"/>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7" name="Rectangle 230">
                  <a:extLst>
                    <a:ext uri="{FF2B5EF4-FFF2-40B4-BE49-F238E27FC236}">
                      <a16:creationId xmlns:a16="http://schemas.microsoft.com/office/drawing/2014/main" id="{0CBA3EAF-30F8-C64C-8543-09C326F49A92}"/>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5" name="Rectangle 231">
                <a:extLst>
                  <a:ext uri="{FF2B5EF4-FFF2-40B4-BE49-F238E27FC236}">
                    <a16:creationId xmlns:a16="http://schemas.microsoft.com/office/drawing/2014/main" id="{B20B0E4C-B1D9-5B41-B451-013F6F09DF15}"/>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2" name="Rectangle 232">
              <a:extLst>
                <a:ext uri="{FF2B5EF4-FFF2-40B4-BE49-F238E27FC236}">
                  <a16:creationId xmlns:a16="http://schemas.microsoft.com/office/drawing/2014/main" id="{FC979B02-14A2-1D4C-8645-50A34BA6D06C}"/>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53" name="Rectangle 233">
              <a:extLst>
                <a:ext uri="{FF2B5EF4-FFF2-40B4-BE49-F238E27FC236}">
                  <a16:creationId xmlns:a16="http://schemas.microsoft.com/office/drawing/2014/main" id="{F415B5CF-17D6-8341-87F8-83ADC48B79E2}"/>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66" name="Group 234">
            <a:extLst>
              <a:ext uri="{FF2B5EF4-FFF2-40B4-BE49-F238E27FC236}">
                <a16:creationId xmlns:a16="http://schemas.microsoft.com/office/drawing/2014/main" id="{260170E9-94FE-6E47-A43C-9AA5D22D397E}"/>
              </a:ext>
            </a:extLst>
          </p:cNvPr>
          <p:cNvGrpSpPr>
            <a:grpSpLocks/>
          </p:cNvGrpSpPr>
          <p:nvPr/>
        </p:nvGrpSpPr>
        <p:grpSpPr bwMode="auto">
          <a:xfrm>
            <a:off x="6741160" y="5217161"/>
            <a:ext cx="609600" cy="201613"/>
            <a:chOff x="1200" y="3600"/>
            <a:chExt cx="384" cy="127"/>
          </a:xfrm>
        </p:grpSpPr>
        <p:sp>
          <p:nvSpPr>
            <p:cNvPr id="14448" name="Rectangle 235">
              <a:extLst>
                <a:ext uri="{FF2B5EF4-FFF2-40B4-BE49-F238E27FC236}">
                  <a16:creationId xmlns:a16="http://schemas.microsoft.com/office/drawing/2014/main" id="{D7E4F0D1-A112-8D49-9D2D-C2E88D414318}"/>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49" name="Rectangle 236">
              <a:extLst>
                <a:ext uri="{FF2B5EF4-FFF2-40B4-BE49-F238E27FC236}">
                  <a16:creationId xmlns:a16="http://schemas.microsoft.com/office/drawing/2014/main" id="{5A8EC3FE-0D37-5D4A-85E3-82E3AC69EB2B}"/>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50" name="Rectangle 237">
              <a:extLst>
                <a:ext uri="{FF2B5EF4-FFF2-40B4-BE49-F238E27FC236}">
                  <a16:creationId xmlns:a16="http://schemas.microsoft.com/office/drawing/2014/main" id="{C21E3504-AB45-344A-BD10-0E2359105F8C}"/>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pic>
        <p:nvPicPr>
          <p:cNvPr id="18670" name="Picture 238" descr="MCj04338600000[1]">
            <a:extLst>
              <a:ext uri="{FF2B5EF4-FFF2-40B4-BE49-F238E27FC236}">
                <a16:creationId xmlns:a16="http://schemas.microsoft.com/office/drawing/2014/main" id="{B2EA42A1-7749-BB40-ABFA-C4EAA97215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27160" y="536956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8671" name="Group 239">
            <a:extLst>
              <a:ext uri="{FF2B5EF4-FFF2-40B4-BE49-F238E27FC236}">
                <a16:creationId xmlns:a16="http://schemas.microsoft.com/office/drawing/2014/main" id="{F2E3C4D6-2D6E-0F42-A93C-A24F4C0AB7E8}"/>
              </a:ext>
            </a:extLst>
          </p:cNvPr>
          <p:cNvGrpSpPr>
            <a:grpSpLocks/>
          </p:cNvGrpSpPr>
          <p:nvPr/>
        </p:nvGrpSpPr>
        <p:grpSpPr bwMode="auto">
          <a:xfrm>
            <a:off x="9179560" y="5217161"/>
            <a:ext cx="609600" cy="201613"/>
            <a:chOff x="1200" y="3600"/>
            <a:chExt cx="384" cy="127"/>
          </a:xfrm>
        </p:grpSpPr>
        <p:sp>
          <p:nvSpPr>
            <p:cNvPr id="14445" name="Rectangle 240">
              <a:extLst>
                <a:ext uri="{FF2B5EF4-FFF2-40B4-BE49-F238E27FC236}">
                  <a16:creationId xmlns:a16="http://schemas.microsoft.com/office/drawing/2014/main" id="{ACCF6DAD-5748-5043-B082-5451D0D29BEE}"/>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46" name="Rectangle 241">
              <a:extLst>
                <a:ext uri="{FF2B5EF4-FFF2-40B4-BE49-F238E27FC236}">
                  <a16:creationId xmlns:a16="http://schemas.microsoft.com/office/drawing/2014/main" id="{BCF6E088-B8AE-384B-9F1D-B7638F39E6C0}"/>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47" name="Rectangle 242">
              <a:extLst>
                <a:ext uri="{FF2B5EF4-FFF2-40B4-BE49-F238E27FC236}">
                  <a16:creationId xmlns:a16="http://schemas.microsoft.com/office/drawing/2014/main" id="{89D7FAF9-EF49-7548-9A92-02148AC1004C}"/>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75" name="Group 243">
            <a:extLst>
              <a:ext uri="{FF2B5EF4-FFF2-40B4-BE49-F238E27FC236}">
                <a16:creationId xmlns:a16="http://schemas.microsoft.com/office/drawing/2014/main" id="{7A763807-0C33-8B40-A620-EADAA5A75B89}"/>
              </a:ext>
            </a:extLst>
          </p:cNvPr>
          <p:cNvGrpSpPr>
            <a:grpSpLocks/>
          </p:cNvGrpSpPr>
          <p:nvPr/>
        </p:nvGrpSpPr>
        <p:grpSpPr bwMode="auto">
          <a:xfrm>
            <a:off x="6741160" y="5217161"/>
            <a:ext cx="609600" cy="201613"/>
            <a:chOff x="1200" y="3600"/>
            <a:chExt cx="384" cy="127"/>
          </a:xfrm>
        </p:grpSpPr>
        <p:sp>
          <p:nvSpPr>
            <p:cNvPr id="14442" name="Rectangle 244">
              <a:extLst>
                <a:ext uri="{FF2B5EF4-FFF2-40B4-BE49-F238E27FC236}">
                  <a16:creationId xmlns:a16="http://schemas.microsoft.com/office/drawing/2014/main" id="{2E4DA67A-5C99-EF45-8412-0C308B86EDD2}"/>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43" name="Rectangle 245">
              <a:extLst>
                <a:ext uri="{FF2B5EF4-FFF2-40B4-BE49-F238E27FC236}">
                  <a16:creationId xmlns:a16="http://schemas.microsoft.com/office/drawing/2014/main" id="{A45CB2A9-2831-EA4A-8957-54FF5C8A0D2A}"/>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44" name="Rectangle 246">
              <a:extLst>
                <a:ext uri="{FF2B5EF4-FFF2-40B4-BE49-F238E27FC236}">
                  <a16:creationId xmlns:a16="http://schemas.microsoft.com/office/drawing/2014/main" id="{DF6952B5-EC19-1846-898D-5CC54057B7E1}"/>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79" name="Group 247">
            <a:extLst>
              <a:ext uri="{FF2B5EF4-FFF2-40B4-BE49-F238E27FC236}">
                <a16:creationId xmlns:a16="http://schemas.microsoft.com/office/drawing/2014/main" id="{4183AD2C-34AC-D344-ADF1-08295B3378D4}"/>
              </a:ext>
            </a:extLst>
          </p:cNvPr>
          <p:cNvGrpSpPr>
            <a:grpSpLocks/>
          </p:cNvGrpSpPr>
          <p:nvPr/>
        </p:nvGrpSpPr>
        <p:grpSpPr bwMode="auto">
          <a:xfrm>
            <a:off x="7884160" y="2854961"/>
            <a:ext cx="762000" cy="201613"/>
            <a:chOff x="1296" y="2112"/>
            <a:chExt cx="480" cy="144"/>
          </a:xfrm>
        </p:grpSpPr>
        <p:grpSp>
          <p:nvGrpSpPr>
            <p:cNvPr id="14434" name="Group 248">
              <a:extLst>
                <a:ext uri="{FF2B5EF4-FFF2-40B4-BE49-F238E27FC236}">
                  <a16:creationId xmlns:a16="http://schemas.microsoft.com/office/drawing/2014/main" id="{D4BD5653-F64F-664C-A1EE-122B1014B81C}"/>
                </a:ext>
              </a:extLst>
            </p:cNvPr>
            <p:cNvGrpSpPr>
              <a:grpSpLocks/>
            </p:cNvGrpSpPr>
            <p:nvPr/>
          </p:nvGrpSpPr>
          <p:grpSpPr bwMode="auto">
            <a:xfrm>
              <a:off x="1344" y="2112"/>
              <a:ext cx="432" cy="144"/>
              <a:chOff x="1296" y="1920"/>
              <a:chExt cx="432" cy="144"/>
            </a:xfrm>
          </p:grpSpPr>
          <p:grpSp>
            <p:nvGrpSpPr>
              <p:cNvPr id="14436" name="Group 249">
                <a:extLst>
                  <a:ext uri="{FF2B5EF4-FFF2-40B4-BE49-F238E27FC236}">
                    <a16:creationId xmlns:a16="http://schemas.microsoft.com/office/drawing/2014/main" id="{1656A980-34E5-1D4D-9CF5-B13E64EE4E93}"/>
                  </a:ext>
                </a:extLst>
              </p:cNvPr>
              <p:cNvGrpSpPr>
                <a:grpSpLocks/>
              </p:cNvGrpSpPr>
              <p:nvPr/>
            </p:nvGrpSpPr>
            <p:grpSpPr bwMode="auto">
              <a:xfrm>
                <a:off x="1344" y="1920"/>
                <a:ext cx="384" cy="144"/>
                <a:chOff x="1296" y="1728"/>
                <a:chExt cx="384" cy="144"/>
              </a:xfrm>
            </p:grpSpPr>
            <p:grpSp>
              <p:nvGrpSpPr>
                <p:cNvPr id="14438" name="Group 250">
                  <a:extLst>
                    <a:ext uri="{FF2B5EF4-FFF2-40B4-BE49-F238E27FC236}">
                      <a16:creationId xmlns:a16="http://schemas.microsoft.com/office/drawing/2014/main" id="{9D820661-3B1C-D746-900A-1E459A4ED742}"/>
                    </a:ext>
                  </a:extLst>
                </p:cNvPr>
                <p:cNvGrpSpPr>
                  <a:grpSpLocks/>
                </p:cNvGrpSpPr>
                <p:nvPr/>
              </p:nvGrpSpPr>
              <p:grpSpPr bwMode="auto">
                <a:xfrm>
                  <a:off x="1344" y="1728"/>
                  <a:ext cx="336" cy="144"/>
                  <a:chOff x="1296" y="1536"/>
                  <a:chExt cx="336" cy="144"/>
                </a:xfrm>
              </p:grpSpPr>
              <p:sp>
                <p:nvSpPr>
                  <p:cNvPr id="14440" name="Rectangle 251">
                    <a:extLst>
                      <a:ext uri="{FF2B5EF4-FFF2-40B4-BE49-F238E27FC236}">
                        <a16:creationId xmlns:a16="http://schemas.microsoft.com/office/drawing/2014/main" id="{EC93E906-00CD-C245-A0F7-C810EACE3674}"/>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41" name="Rectangle 252">
                    <a:extLst>
                      <a:ext uri="{FF2B5EF4-FFF2-40B4-BE49-F238E27FC236}">
                        <a16:creationId xmlns:a16="http://schemas.microsoft.com/office/drawing/2014/main" id="{5AF3D13E-78B7-834F-A473-FD00CD280561}"/>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9" name="Rectangle 253">
                  <a:extLst>
                    <a:ext uri="{FF2B5EF4-FFF2-40B4-BE49-F238E27FC236}">
                      <a16:creationId xmlns:a16="http://schemas.microsoft.com/office/drawing/2014/main" id="{19F34D69-C863-134C-A12A-1ED48EF05CB9}"/>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7" name="Rectangle 254">
                <a:extLst>
                  <a:ext uri="{FF2B5EF4-FFF2-40B4-BE49-F238E27FC236}">
                    <a16:creationId xmlns:a16="http://schemas.microsoft.com/office/drawing/2014/main" id="{9F3C219E-B191-944D-8324-B3AB8E0B30A6}"/>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5" name="Rectangle 255">
              <a:extLst>
                <a:ext uri="{FF2B5EF4-FFF2-40B4-BE49-F238E27FC236}">
                  <a16:creationId xmlns:a16="http://schemas.microsoft.com/office/drawing/2014/main" id="{5BCC1618-2A5F-154E-A68C-877166E03304}"/>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88" name="Group 256">
            <a:extLst>
              <a:ext uri="{FF2B5EF4-FFF2-40B4-BE49-F238E27FC236}">
                <a16:creationId xmlns:a16="http://schemas.microsoft.com/office/drawing/2014/main" id="{923EBCB8-F4B3-CB41-817D-DB1C80EB8095}"/>
              </a:ext>
            </a:extLst>
          </p:cNvPr>
          <p:cNvGrpSpPr>
            <a:grpSpLocks/>
          </p:cNvGrpSpPr>
          <p:nvPr/>
        </p:nvGrpSpPr>
        <p:grpSpPr bwMode="auto">
          <a:xfrm>
            <a:off x="7960360" y="2550161"/>
            <a:ext cx="685800" cy="201613"/>
            <a:chOff x="1296" y="1920"/>
            <a:chExt cx="432" cy="144"/>
          </a:xfrm>
        </p:grpSpPr>
        <p:grpSp>
          <p:nvGrpSpPr>
            <p:cNvPr id="14428" name="Group 257">
              <a:extLst>
                <a:ext uri="{FF2B5EF4-FFF2-40B4-BE49-F238E27FC236}">
                  <a16:creationId xmlns:a16="http://schemas.microsoft.com/office/drawing/2014/main" id="{823A6B42-4EAA-CE48-B13C-6A60A652087B}"/>
                </a:ext>
              </a:extLst>
            </p:cNvPr>
            <p:cNvGrpSpPr>
              <a:grpSpLocks/>
            </p:cNvGrpSpPr>
            <p:nvPr/>
          </p:nvGrpSpPr>
          <p:grpSpPr bwMode="auto">
            <a:xfrm>
              <a:off x="1344" y="1920"/>
              <a:ext cx="384" cy="144"/>
              <a:chOff x="1296" y="1728"/>
              <a:chExt cx="384" cy="144"/>
            </a:xfrm>
          </p:grpSpPr>
          <p:grpSp>
            <p:nvGrpSpPr>
              <p:cNvPr id="14430" name="Group 258">
                <a:extLst>
                  <a:ext uri="{FF2B5EF4-FFF2-40B4-BE49-F238E27FC236}">
                    <a16:creationId xmlns:a16="http://schemas.microsoft.com/office/drawing/2014/main" id="{C3F44E53-8387-2F47-A320-246C3D04B353}"/>
                  </a:ext>
                </a:extLst>
              </p:cNvPr>
              <p:cNvGrpSpPr>
                <a:grpSpLocks/>
              </p:cNvGrpSpPr>
              <p:nvPr/>
            </p:nvGrpSpPr>
            <p:grpSpPr bwMode="auto">
              <a:xfrm>
                <a:off x="1344" y="1728"/>
                <a:ext cx="336" cy="144"/>
                <a:chOff x="1296" y="1536"/>
                <a:chExt cx="336" cy="144"/>
              </a:xfrm>
            </p:grpSpPr>
            <p:sp>
              <p:nvSpPr>
                <p:cNvPr id="14432" name="Rectangle 259">
                  <a:extLst>
                    <a:ext uri="{FF2B5EF4-FFF2-40B4-BE49-F238E27FC236}">
                      <a16:creationId xmlns:a16="http://schemas.microsoft.com/office/drawing/2014/main" id="{5631EE68-A741-7F4C-9808-B816B0286AD9}"/>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33" name="Rectangle 260">
                  <a:extLst>
                    <a:ext uri="{FF2B5EF4-FFF2-40B4-BE49-F238E27FC236}">
                      <a16:creationId xmlns:a16="http://schemas.microsoft.com/office/drawing/2014/main" id="{90801A1E-70BC-EE43-B3A3-07A4F50AF19D}"/>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1" name="Rectangle 261">
                <a:extLst>
                  <a:ext uri="{FF2B5EF4-FFF2-40B4-BE49-F238E27FC236}">
                    <a16:creationId xmlns:a16="http://schemas.microsoft.com/office/drawing/2014/main" id="{695CB3A1-4EE7-BC4C-A747-4B20357511DF}"/>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29" name="Rectangle 262">
              <a:extLst>
                <a:ext uri="{FF2B5EF4-FFF2-40B4-BE49-F238E27FC236}">
                  <a16:creationId xmlns:a16="http://schemas.microsoft.com/office/drawing/2014/main" id="{4A9DD5BE-940D-D54D-9C44-75FD6EBB5410}"/>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95" name="Group 263">
            <a:extLst>
              <a:ext uri="{FF2B5EF4-FFF2-40B4-BE49-F238E27FC236}">
                <a16:creationId xmlns:a16="http://schemas.microsoft.com/office/drawing/2014/main" id="{3BDD76E3-FF2C-A142-A36D-F42355D7BDA5}"/>
              </a:ext>
            </a:extLst>
          </p:cNvPr>
          <p:cNvGrpSpPr>
            <a:grpSpLocks/>
          </p:cNvGrpSpPr>
          <p:nvPr/>
        </p:nvGrpSpPr>
        <p:grpSpPr bwMode="auto">
          <a:xfrm>
            <a:off x="8036560" y="2245361"/>
            <a:ext cx="609600" cy="201613"/>
            <a:chOff x="1296" y="1728"/>
            <a:chExt cx="384" cy="144"/>
          </a:xfrm>
        </p:grpSpPr>
        <p:grpSp>
          <p:nvGrpSpPr>
            <p:cNvPr id="14424" name="Group 264">
              <a:extLst>
                <a:ext uri="{FF2B5EF4-FFF2-40B4-BE49-F238E27FC236}">
                  <a16:creationId xmlns:a16="http://schemas.microsoft.com/office/drawing/2014/main" id="{A7076652-B67F-0E4E-B62D-93E9A2E494CD}"/>
                </a:ext>
              </a:extLst>
            </p:cNvPr>
            <p:cNvGrpSpPr>
              <a:grpSpLocks/>
            </p:cNvGrpSpPr>
            <p:nvPr/>
          </p:nvGrpSpPr>
          <p:grpSpPr bwMode="auto">
            <a:xfrm>
              <a:off x="1344" y="1728"/>
              <a:ext cx="336" cy="144"/>
              <a:chOff x="1296" y="1536"/>
              <a:chExt cx="336" cy="144"/>
            </a:xfrm>
          </p:grpSpPr>
          <p:sp>
            <p:nvSpPr>
              <p:cNvPr id="14426" name="Rectangle 265">
                <a:extLst>
                  <a:ext uri="{FF2B5EF4-FFF2-40B4-BE49-F238E27FC236}">
                    <a16:creationId xmlns:a16="http://schemas.microsoft.com/office/drawing/2014/main" id="{90DB713B-047B-B84E-8B38-46DBC1E01A20}"/>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27" name="Rectangle 266">
                <a:extLst>
                  <a:ext uri="{FF2B5EF4-FFF2-40B4-BE49-F238E27FC236}">
                    <a16:creationId xmlns:a16="http://schemas.microsoft.com/office/drawing/2014/main" id="{2564339C-CA4F-794D-8074-23797483883D}"/>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25" name="Rectangle 267">
              <a:extLst>
                <a:ext uri="{FF2B5EF4-FFF2-40B4-BE49-F238E27FC236}">
                  <a16:creationId xmlns:a16="http://schemas.microsoft.com/office/drawing/2014/main" id="{B72A01BE-F406-F943-94ED-E18A6588C433}"/>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700" name="Group 268">
            <a:extLst>
              <a:ext uri="{FF2B5EF4-FFF2-40B4-BE49-F238E27FC236}">
                <a16:creationId xmlns:a16="http://schemas.microsoft.com/office/drawing/2014/main" id="{73335CB8-351F-F345-A90A-52D8BB5ADFCD}"/>
              </a:ext>
            </a:extLst>
          </p:cNvPr>
          <p:cNvGrpSpPr>
            <a:grpSpLocks/>
          </p:cNvGrpSpPr>
          <p:nvPr/>
        </p:nvGrpSpPr>
        <p:grpSpPr bwMode="auto">
          <a:xfrm>
            <a:off x="8112760" y="1940561"/>
            <a:ext cx="533400" cy="201613"/>
            <a:chOff x="1296" y="1536"/>
            <a:chExt cx="336" cy="144"/>
          </a:xfrm>
        </p:grpSpPr>
        <p:sp>
          <p:nvSpPr>
            <p:cNvPr id="14422" name="Rectangle 269">
              <a:extLst>
                <a:ext uri="{FF2B5EF4-FFF2-40B4-BE49-F238E27FC236}">
                  <a16:creationId xmlns:a16="http://schemas.microsoft.com/office/drawing/2014/main" id="{9A2B0B78-A747-9445-A945-625280E0FC62}"/>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23" name="Rectangle 270">
              <a:extLst>
                <a:ext uri="{FF2B5EF4-FFF2-40B4-BE49-F238E27FC236}">
                  <a16:creationId xmlns:a16="http://schemas.microsoft.com/office/drawing/2014/main" id="{E50959BD-2CA0-C14F-9C93-9C5DD7F9C48C}"/>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8704" name="Rectangle 272">
            <a:extLst>
              <a:ext uri="{FF2B5EF4-FFF2-40B4-BE49-F238E27FC236}">
                <a16:creationId xmlns:a16="http://schemas.microsoft.com/office/drawing/2014/main" id="{544D017E-0328-DE46-8AD2-A5C73761CAF0}"/>
              </a:ext>
            </a:extLst>
          </p:cNvPr>
          <p:cNvSpPr>
            <a:spLocks noChangeArrowheads="1"/>
          </p:cNvSpPr>
          <p:nvPr/>
        </p:nvSpPr>
        <p:spPr bwMode="auto">
          <a:xfrm>
            <a:off x="3312161" y="1940560"/>
            <a:ext cx="1343025" cy="812800"/>
          </a:xfrm>
          <a:prstGeom prst="rect">
            <a:avLst/>
          </a:prstGeom>
          <a:solidFill>
            <a:srgbClr val="00800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APPLICATION</a:t>
            </a:r>
          </a:p>
        </p:txBody>
      </p:sp>
      <p:sp>
        <p:nvSpPr>
          <p:cNvPr id="18705" name="Rectangle 273">
            <a:extLst>
              <a:ext uri="{FF2B5EF4-FFF2-40B4-BE49-F238E27FC236}">
                <a16:creationId xmlns:a16="http://schemas.microsoft.com/office/drawing/2014/main" id="{6984286C-0FAD-A842-A19B-6EC887072040}"/>
              </a:ext>
            </a:extLst>
          </p:cNvPr>
          <p:cNvSpPr>
            <a:spLocks noChangeArrowheads="1"/>
          </p:cNvSpPr>
          <p:nvPr/>
        </p:nvSpPr>
        <p:spPr bwMode="auto">
          <a:xfrm>
            <a:off x="3312160" y="2854960"/>
            <a:ext cx="1341438" cy="198438"/>
          </a:xfrm>
          <a:prstGeom prst="rect">
            <a:avLst/>
          </a:prstGeom>
          <a:solidFill>
            <a:srgbClr val="00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TRANSPORT</a:t>
            </a:r>
          </a:p>
        </p:txBody>
      </p:sp>
      <p:sp>
        <p:nvSpPr>
          <p:cNvPr id="18706" name="Rectangle 274">
            <a:extLst>
              <a:ext uri="{FF2B5EF4-FFF2-40B4-BE49-F238E27FC236}">
                <a16:creationId xmlns:a16="http://schemas.microsoft.com/office/drawing/2014/main" id="{FE880727-2AD8-C74E-9AA8-D2F8C4C69DD6}"/>
              </a:ext>
            </a:extLst>
          </p:cNvPr>
          <p:cNvSpPr>
            <a:spLocks noChangeArrowheads="1"/>
          </p:cNvSpPr>
          <p:nvPr/>
        </p:nvSpPr>
        <p:spPr bwMode="auto">
          <a:xfrm>
            <a:off x="3312160" y="3159760"/>
            <a:ext cx="1341438"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707" name="Rectangle 275">
            <a:extLst>
              <a:ext uri="{FF2B5EF4-FFF2-40B4-BE49-F238E27FC236}">
                <a16:creationId xmlns:a16="http://schemas.microsoft.com/office/drawing/2014/main" id="{6F9C7F39-EE56-5B45-A07D-E73D7310E0F5}"/>
              </a:ext>
            </a:extLst>
          </p:cNvPr>
          <p:cNvSpPr>
            <a:spLocks noChangeArrowheads="1"/>
          </p:cNvSpPr>
          <p:nvPr/>
        </p:nvSpPr>
        <p:spPr bwMode="auto">
          <a:xfrm>
            <a:off x="3312160" y="3464561"/>
            <a:ext cx="1352550" cy="511175"/>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NETWORK</a:t>
            </a:r>
          </a:p>
          <a:p>
            <a:pPr eaLnBrk="1" hangingPunct="1"/>
            <a:r>
              <a:rPr lang="en-US" altLang="en-US" sz="1200"/>
              <a:t>ACCESS</a:t>
            </a:r>
          </a:p>
        </p:txBody>
      </p:sp>
      <p:sp>
        <p:nvSpPr>
          <p:cNvPr id="18708" name="Rectangle 276">
            <a:extLst>
              <a:ext uri="{FF2B5EF4-FFF2-40B4-BE49-F238E27FC236}">
                <a16:creationId xmlns:a16="http://schemas.microsoft.com/office/drawing/2014/main" id="{60065A60-AEF0-654D-BE35-3CDD99B80D46}"/>
              </a:ext>
            </a:extLst>
          </p:cNvPr>
          <p:cNvSpPr>
            <a:spLocks noChangeArrowheads="1"/>
          </p:cNvSpPr>
          <p:nvPr/>
        </p:nvSpPr>
        <p:spPr bwMode="auto">
          <a:xfrm>
            <a:off x="9179560" y="4510724"/>
            <a:ext cx="762000" cy="547687"/>
          </a:xfrm>
          <a:prstGeom prst="rect">
            <a:avLst/>
          </a:prstGeom>
          <a:solidFill>
            <a:schemeClr val="bg1"/>
          </a:solidFill>
          <a:ln w="31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Hello World     </a:t>
            </a:r>
          </a:p>
          <a:p>
            <a:pPr eaLnBrk="1" hangingPunct="1"/>
            <a:endParaRPr lang="en-US" altLang="en-US" sz="800"/>
          </a:p>
          <a:p>
            <a:pPr eaLnBrk="1" hangingPunct="1"/>
            <a:endParaRPr lang="en-US" altLang="en-US" sz="800"/>
          </a:p>
          <a:p>
            <a:pPr eaLnBrk="1" hangingPunct="1"/>
            <a:endParaRPr lang="en-US" altLang="en-US" sz="800"/>
          </a:p>
        </p:txBody>
      </p:sp>
      <p:sp>
        <p:nvSpPr>
          <p:cNvPr id="275" name="Text Placeholder 9">
            <a:extLst>
              <a:ext uri="{FF2B5EF4-FFF2-40B4-BE49-F238E27FC236}">
                <a16:creationId xmlns:a16="http://schemas.microsoft.com/office/drawing/2014/main" id="{B4FF9E27-9E49-8642-A07F-5E2775A43BD7}"/>
              </a:ext>
            </a:extLst>
          </p:cNvPr>
          <p:cNvSpPr txBox="1">
            <a:spLocks/>
          </p:cNvSpPr>
          <p:nvPr/>
        </p:nvSpPr>
        <p:spPr>
          <a:xfrm>
            <a:off x="594519" y="973207"/>
            <a:ext cx="11002962" cy="365125"/>
          </a:xfrm>
          <a:prstGeom prst="rect">
            <a:avLst/>
          </a:prstGeom>
        </p:spPr>
        <p:txBody>
          <a:bodyPr>
            <a:normAutofit fontScale="92500" lnSpcReduction="20000"/>
          </a:bodyPr>
          <a:lst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chemeClr val="bg1">
                    <a:lumMod val="65000"/>
                  </a:schemeClr>
                </a:solidFill>
              </a:rPr>
              <a:t>Network Communication Layers in Action</a:t>
            </a:r>
          </a:p>
        </p:txBody>
      </p:sp>
    </p:spTree>
    <p:extLst>
      <p:ext uri="{BB962C8B-B14F-4D97-AF65-F5344CB8AC3E}">
        <p14:creationId xmlns:p14="http://schemas.microsoft.com/office/powerpoint/2010/main" val="343320852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3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43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43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43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43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44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44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5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54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54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54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54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54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54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54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855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856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855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856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8550"/>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23" presetClass="entr" presetSubtype="16" fill="hold" nodeType="clickEffect">
                                  <p:stCondLst>
                                    <p:cond delay="0"/>
                                  </p:stCondLst>
                                  <p:childTnLst>
                                    <p:set>
                                      <p:cBhvr>
                                        <p:cTn id="48" dur="1" fill="hold">
                                          <p:stCondLst>
                                            <p:cond delay="0"/>
                                          </p:stCondLst>
                                        </p:cTn>
                                        <p:tgtEl>
                                          <p:spTgt spid="18442"/>
                                        </p:tgtEl>
                                        <p:attrNameLst>
                                          <p:attrName>style.visibility</p:attrName>
                                        </p:attrNameLst>
                                      </p:cBhvr>
                                      <p:to>
                                        <p:strVal val="visible"/>
                                      </p:to>
                                    </p:set>
                                    <p:anim calcmode="lin" valueType="num">
                                      <p:cBhvr>
                                        <p:cTn id="49" dur="500" fill="hold"/>
                                        <p:tgtEl>
                                          <p:spTgt spid="18442"/>
                                        </p:tgtEl>
                                        <p:attrNameLst>
                                          <p:attrName>ppt_w</p:attrName>
                                        </p:attrNameLst>
                                      </p:cBhvr>
                                      <p:tavLst>
                                        <p:tav tm="0">
                                          <p:val>
                                            <p:fltVal val="0"/>
                                          </p:val>
                                        </p:tav>
                                        <p:tav tm="100000">
                                          <p:val>
                                            <p:strVal val="#ppt_w"/>
                                          </p:val>
                                        </p:tav>
                                      </p:tavLst>
                                    </p:anim>
                                    <p:anim calcmode="lin" valueType="num">
                                      <p:cBhvr>
                                        <p:cTn id="50" dur="500" fill="hold"/>
                                        <p:tgtEl>
                                          <p:spTgt spid="18442"/>
                                        </p:tgtEl>
                                        <p:attrNameLst>
                                          <p:attrName>ppt_h</p:attrName>
                                        </p:attrNameLst>
                                      </p:cBhvr>
                                      <p:tavLst>
                                        <p:tav tm="0">
                                          <p:val>
                                            <p:fltVal val="0"/>
                                          </p:val>
                                        </p:tav>
                                        <p:tav tm="100000">
                                          <p:val>
                                            <p:strVal val="#ppt_h"/>
                                          </p:val>
                                        </p:tav>
                                      </p:tavLst>
                                    </p:anim>
                                  </p:childTnLst>
                                </p:cTn>
                              </p:par>
                              <p:par>
                                <p:cTn id="51" presetID="23" presetClass="entr" presetSubtype="16" fill="hold" nodeType="withEffect">
                                  <p:stCondLst>
                                    <p:cond delay="0"/>
                                  </p:stCondLst>
                                  <p:childTnLst>
                                    <p:set>
                                      <p:cBhvr>
                                        <p:cTn id="52" dur="1" fill="hold">
                                          <p:stCondLst>
                                            <p:cond delay="0"/>
                                          </p:stCondLst>
                                        </p:cTn>
                                        <p:tgtEl>
                                          <p:spTgt spid="18443"/>
                                        </p:tgtEl>
                                        <p:attrNameLst>
                                          <p:attrName>style.visibility</p:attrName>
                                        </p:attrNameLst>
                                      </p:cBhvr>
                                      <p:to>
                                        <p:strVal val="visible"/>
                                      </p:to>
                                    </p:set>
                                    <p:anim calcmode="lin" valueType="num">
                                      <p:cBhvr>
                                        <p:cTn id="53" dur="500" fill="hold"/>
                                        <p:tgtEl>
                                          <p:spTgt spid="18443"/>
                                        </p:tgtEl>
                                        <p:attrNameLst>
                                          <p:attrName>ppt_w</p:attrName>
                                        </p:attrNameLst>
                                      </p:cBhvr>
                                      <p:tavLst>
                                        <p:tav tm="0">
                                          <p:val>
                                            <p:fltVal val="0"/>
                                          </p:val>
                                        </p:tav>
                                        <p:tav tm="100000">
                                          <p:val>
                                            <p:strVal val="#ppt_w"/>
                                          </p:val>
                                        </p:tav>
                                      </p:tavLst>
                                    </p:anim>
                                    <p:anim calcmode="lin" valueType="num">
                                      <p:cBhvr>
                                        <p:cTn id="54" dur="500" fill="hold"/>
                                        <p:tgtEl>
                                          <p:spTgt spid="18443"/>
                                        </p:tgtEl>
                                        <p:attrNameLst>
                                          <p:attrName>ppt_h</p:attrName>
                                        </p:attrNameLst>
                                      </p:cBhvr>
                                      <p:tavLst>
                                        <p:tav tm="0">
                                          <p:val>
                                            <p:fltVal val="0"/>
                                          </p:val>
                                        </p:tav>
                                        <p:tav tm="100000">
                                          <p:val>
                                            <p:strVal val="#ppt_h"/>
                                          </p:val>
                                        </p:tav>
                                      </p:tavLst>
                                    </p:anim>
                                  </p:childTnLst>
                                </p:cTn>
                              </p:par>
                              <p:par>
                                <p:cTn id="55" presetID="23" presetClass="entr" presetSubtype="16" fill="hold" nodeType="withEffect">
                                  <p:stCondLst>
                                    <p:cond delay="0"/>
                                  </p:stCondLst>
                                  <p:childTnLst>
                                    <p:set>
                                      <p:cBhvr>
                                        <p:cTn id="56" dur="1" fill="hold">
                                          <p:stCondLst>
                                            <p:cond delay="0"/>
                                          </p:stCondLst>
                                        </p:cTn>
                                        <p:tgtEl>
                                          <p:spTgt spid="18444"/>
                                        </p:tgtEl>
                                        <p:attrNameLst>
                                          <p:attrName>style.visibility</p:attrName>
                                        </p:attrNameLst>
                                      </p:cBhvr>
                                      <p:to>
                                        <p:strVal val="visible"/>
                                      </p:to>
                                    </p:set>
                                    <p:anim calcmode="lin" valueType="num">
                                      <p:cBhvr>
                                        <p:cTn id="57" dur="500" fill="hold"/>
                                        <p:tgtEl>
                                          <p:spTgt spid="18444"/>
                                        </p:tgtEl>
                                        <p:attrNameLst>
                                          <p:attrName>ppt_w</p:attrName>
                                        </p:attrNameLst>
                                      </p:cBhvr>
                                      <p:tavLst>
                                        <p:tav tm="0">
                                          <p:val>
                                            <p:fltVal val="0"/>
                                          </p:val>
                                        </p:tav>
                                        <p:tav tm="100000">
                                          <p:val>
                                            <p:strVal val="#ppt_w"/>
                                          </p:val>
                                        </p:tav>
                                      </p:tavLst>
                                    </p:anim>
                                    <p:anim calcmode="lin" valueType="num">
                                      <p:cBhvr>
                                        <p:cTn id="58" dur="500" fill="hold"/>
                                        <p:tgtEl>
                                          <p:spTgt spid="18444"/>
                                        </p:tgtEl>
                                        <p:attrNameLst>
                                          <p:attrName>ppt_h</p:attrName>
                                        </p:attrNameLst>
                                      </p:cBhvr>
                                      <p:tavLst>
                                        <p:tav tm="0">
                                          <p:val>
                                            <p:fltVal val="0"/>
                                          </p:val>
                                        </p:tav>
                                        <p:tav tm="100000">
                                          <p:val>
                                            <p:strVal val="#ppt_h"/>
                                          </p:val>
                                        </p:tav>
                                      </p:tavLst>
                                    </p:anim>
                                  </p:childTnLst>
                                </p:cTn>
                              </p:par>
                              <p:par>
                                <p:cTn id="59" presetID="23" presetClass="entr" presetSubtype="16" fill="hold" nodeType="withEffect">
                                  <p:stCondLst>
                                    <p:cond delay="0"/>
                                  </p:stCondLst>
                                  <p:childTnLst>
                                    <p:set>
                                      <p:cBhvr>
                                        <p:cTn id="60" dur="1" fill="hold">
                                          <p:stCondLst>
                                            <p:cond delay="0"/>
                                          </p:stCondLst>
                                        </p:cTn>
                                        <p:tgtEl>
                                          <p:spTgt spid="18445"/>
                                        </p:tgtEl>
                                        <p:attrNameLst>
                                          <p:attrName>style.visibility</p:attrName>
                                        </p:attrNameLst>
                                      </p:cBhvr>
                                      <p:to>
                                        <p:strVal val="visible"/>
                                      </p:to>
                                    </p:set>
                                    <p:anim calcmode="lin" valueType="num">
                                      <p:cBhvr>
                                        <p:cTn id="61" dur="500" fill="hold"/>
                                        <p:tgtEl>
                                          <p:spTgt spid="18445"/>
                                        </p:tgtEl>
                                        <p:attrNameLst>
                                          <p:attrName>ppt_w</p:attrName>
                                        </p:attrNameLst>
                                      </p:cBhvr>
                                      <p:tavLst>
                                        <p:tav tm="0">
                                          <p:val>
                                            <p:fltVal val="0"/>
                                          </p:val>
                                        </p:tav>
                                        <p:tav tm="100000">
                                          <p:val>
                                            <p:strVal val="#ppt_w"/>
                                          </p:val>
                                        </p:tav>
                                      </p:tavLst>
                                    </p:anim>
                                    <p:anim calcmode="lin" valueType="num">
                                      <p:cBhvr>
                                        <p:cTn id="62" dur="500" fill="hold"/>
                                        <p:tgtEl>
                                          <p:spTgt spid="18445"/>
                                        </p:tgtEl>
                                        <p:attrNameLst>
                                          <p:attrName>ppt_h</p:attrName>
                                        </p:attrNameLst>
                                      </p:cBhvr>
                                      <p:tavLst>
                                        <p:tav tm="0">
                                          <p:val>
                                            <p:fltVal val="0"/>
                                          </p:val>
                                        </p:tav>
                                        <p:tav tm="100000">
                                          <p:val>
                                            <p:strVal val="#ppt_h"/>
                                          </p:val>
                                        </p:tav>
                                      </p:tavLst>
                                    </p:anim>
                                  </p:childTnLst>
                                </p:cTn>
                              </p:par>
                              <p:par>
                                <p:cTn id="63" presetID="23" presetClass="entr" presetSubtype="16" fill="hold" nodeType="withEffect">
                                  <p:stCondLst>
                                    <p:cond delay="0"/>
                                  </p:stCondLst>
                                  <p:childTnLst>
                                    <p:set>
                                      <p:cBhvr>
                                        <p:cTn id="64" dur="1" fill="hold">
                                          <p:stCondLst>
                                            <p:cond delay="0"/>
                                          </p:stCondLst>
                                        </p:cTn>
                                        <p:tgtEl>
                                          <p:spTgt spid="18449"/>
                                        </p:tgtEl>
                                        <p:attrNameLst>
                                          <p:attrName>style.visibility</p:attrName>
                                        </p:attrNameLst>
                                      </p:cBhvr>
                                      <p:to>
                                        <p:strVal val="visible"/>
                                      </p:to>
                                    </p:set>
                                    <p:anim calcmode="lin" valueType="num">
                                      <p:cBhvr>
                                        <p:cTn id="65" dur="500" fill="hold"/>
                                        <p:tgtEl>
                                          <p:spTgt spid="18449"/>
                                        </p:tgtEl>
                                        <p:attrNameLst>
                                          <p:attrName>ppt_w</p:attrName>
                                        </p:attrNameLst>
                                      </p:cBhvr>
                                      <p:tavLst>
                                        <p:tav tm="0">
                                          <p:val>
                                            <p:fltVal val="0"/>
                                          </p:val>
                                        </p:tav>
                                        <p:tav tm="100000">
                                          <p:val>
                                            <p:strVal val="#ppt_w"/>
                                          </p:val>
                                        </p:tav>
                                      </p:tavLst>
                                    </p:anim>
                                    <p:anim calcmode="lin" valueType="num">
                                      <p:cBhvr>
                                        <p:cTn id="66" dur="500" fill="hold"/>
                                        <p:tgtEl>
                                          <p:spTgt spid="18449"/>
                                        </p:tgtEl>
                                        <p:attrNameLst>
                                          <p:attrName>ppt_h</p:attrName>
                                        </p:attrNameLst>
                                      </p:cBhvr>
                                      <p:tavLst>
                                        <p:tav tm="0">
                                          <p:val>
                                            <p:fltVal val="0"/>
                                          </p:val>
                                        </p:tav>
                                        <p:tav tm="100000">
                                          <p:val>
                                            <p:strVal val="#ppt_h"/>
                                          </p:val>
                                        </p:tav>
                                      </p:tavLst>
                                    </p:anim>
                                  </p:childTnLst>
                                </p:cTn>
                              </p:par>
                              <p:par>
                                <p:cTn id="67" presetID="23" presetClass="entr" presetSubtype="16" fill="hold" nodeType="withEffect">
                                  <p:stCondLst>
                                    <p:cond delay="0"/>
                                  </p:stCondLst>
                                  <p:childTnLst>
                                    <p:set>
                                      <p:cBhvr>
                                        <p:cTn id="68" dur="1" fill="hold">
                                          <p:stCondLst>
                                            <p:cond delay="0"/>
                                          </p:stCondLst>
                                        </p:cTn>
                                        <p:tgtEl>
                                          <p:spTgt spid="18450"/>
                                        </p:tgtEl>
                                        <p:attrNameLst>
                                          <p:attrName>style.visibility</p:attrName>
                                        </p:attrNameLst>
                                      </p:cBhvr>
                                      <p:to>
                                        <p:strVal val="visible"/>
                                      </p:to>
                                    </p:set>
                                    <p:anim calcmode="lin" valueType="num">
                                      <p:cBhvr>
                                        <p:cTn id="69" dur="500" fill="hold"/>
                                        <p:tgtEl>
                                          <p:spTgt spid="18450"/>
                                        </p:tgtEl>
                                        <p:attrNameLst>
                                          <p:attrName>ppt_w</p:attrName>
                                        </p:attrNameLst>
                                      </p:cBhvr>
                                      <p:tavLst>
                                        <p:tav tm="0">
                                          <p:val>
                                            <p:fltVal val="0"/>
                                          </p:val>
                                        </p:tav>
                                        <p:tav tm="100000">
                                          <p:val>
                                            <p:strVal val="#ppt_w"/>
                                          </p:val>
                                        </p:tav>
                                      </p:tavLst>
                                    </p:anim>
                                    <p:anim calcmode="lin" valueType="num">
                                      <p:cBhvr>
                                        <p:cTn id="70" dur="500" fill="hold"/>
                                        <p:tgtEl>
                                          <p:spTgt spid="18450"/>
                                        </p:tgtEl>
                                        <p:attrNameLst>
                                          <p:attrName>ppt_h</p:attrName>
                                        </p:attrNameLst>
                                      </p:cBhvr>
                                      <p:tavLst>
                                        <p:tav tm="0">
                                          <p:val>
                                            <p:fltVal val="0"/>
                                          </p:val>
                                        </p:tav>
                                        <p:tav tm="100000">
                                          <p:val>
                                            <p:strVal val="#ppt_h"/>
                                          </p:val>
                                        </p:tav>
                                      </p:tavLst>
                                    </p:anim>
                                  </p:childTnLst>
                                </p:cTn>
                              </p:par>
                              <p:par>
                                <p:cTn id="71" presetID="23" presetClass="entr" presetSubtype="16" fill="hold" nodeType="withEffect">
                                  <p:stCondLst>
                                    <p:cond delay="0"/>
                                  </p:stCondLst>
                                  <p:childTnLst>
                                    <p:set>
                                      <p:cBhvr>
                                        <p:cTn id="72" dur="1" fill="hold">
                                          <p:stCondLst>
                                            <p:cond delay="0"/>
                                          </p:stCondLst>
                                        </p:cTn>
                                        <p:tgtEl>
                                          <p:spTgt spid="18451"/>
                                        </p:tgtEl>
                                        <p:attrNameLst>
                                          <p:attrName>style.visibility</p:attrName>
                                        </p:attrNameLst>
                                      </p:cBhvr>
                                      <p:to>
                                        <p:strVal val="visible"/>
                                      </p:to>
                                    </p:set>
                                    <p:anim calcmode="lin" valueType="num">
                                      <p:cBhvr>
                                        <p:cTn id="73" dur="500" fill="hold"/>
                                        <p:tgtEl>
                                          <p:spTgt spid="18451"/>
                                        </p:tgtEl>
                                        <p:attrNameLst>
                                          <p:attrName>ppt_w</p:attrName>
                                        </p:attrNameLst>
                                      </p:cBhvr>
                                      <p:tavLst>
                                        <p:tav tm="0">
                                          <p:val>
                                            <p:fltVal val="0"/>
                                          </p:val>
                                        </p:tav>
                                        <p:tav tm="100000">
                                          <p:val>
                                            <p:strVal val="#ppt_w"/>
                                          </p:val>
                                        </p:tav>
                                      </p:tavLst>
                                    </p:anim>
                                    <p:anim calcmode="lin" valueType="num">
                                      <p:cBhvr>
                                        <p:cTn id="74" dur="500" fill="hold"/>
                                        <p:tgtEl>
                                          <p:spTgt spid="18451"/>
                                        </p:tgtEl>
                                        <p:attrNameLst>
                                          <p:attrName>ppt_h</p:attrName>
                                        </p:attrNameLst>
                                      </p:cBhvr>
                                      <p:tavLst>
                                        <p:tav tm="0">
                                          <p:val>
                                            <p:fltVal val="0"/>
                                          </p:val>
                                        </p:tav>
                                        <p:tav tm="100000">
                                          <p:val>
                                            <p:strVal val="#ppt_h"/>
                                          </p:val>
                                        </p:tav>
                                      </p:tavLst>
                                    </p:anim>
                                  </p:childTnLst>
                                </p:cTn>
                              </p:par>
                              <p:par>
                                <p:cTn id="75" presetID="23" presetClass="entr" presetSubtype="16" fill="hold" nodeType="withEffect">
                                  <p:stCondLst>
                                    <p:cond delay="0"/>
                                  </p:stCondLst>
                                  <p:childTnLst>
                                    <p:set>
                                      <p:cBhvr>
                                        <p:cTn id="76" dur="1" fill="hold">
                                          <p:stCondLst>
                                            <p:cond delay="0"/>
                                          </p:stCondLst>
                                        </p:cTn>
                                        <p:tgtEl>
                                          <p:spTgt spid="18453"/>
                                        </p:tgtEl>
                                        <p:attrNameLst>
                                          <p:attrName>style.visibility</p:attrName>
                                        </p:attrNameLst>
                                      </p:cBhvr>
                                      <p:to>
                                        <p:strVal val="visible"/>
                                      </p:to>
                                    </p:set>
                                    <p:anim calcmode="lin" valueType="num">
                                      <p:cBhvr>
                                        <p:cTn id="77" dur="500" fill="hold"/>
                                        <p:tgtEl>
                                          <p:spTgt spid="18453"/>
                                        </p:tgtEl>
                                        <p:attrNameLst>
                                          <p:attrName>ppt_w</p:attrName>
                                        </p:attrNameLst>
                                      </p:cBhvr>
                                      <p:tavLst>
                                        <p:tav tm="0">
                                          <p:val>
                                            <p:fltVal val="0"/>
                                          </p:val>
                                        </p:tav>
                                        <p:tav tm="100000">
                                          <p:val>
                                            <p:strVal val="#ppt_w"/>
                                          </p:val>
                                        </p:tav>
                                      </p:tavLst>
                                    </p:anim>
                                    <p:anim calcmode="lin" valueType="num">
                                      <p:cBhvr>
                                        <p:cTn id="78" dur="500" fill="hold"/>
                                        <p:tgtEl>
                                          <p:spTgt spid="18453"/>
                                        </p:tgtEl>
                                        <p:attrNameLst>
                                          <p:attrName>ppt_h</p:attrName>
                                        </p:attrNameLst>
                                      </p:cBhvr>
                                      <p:tavLst>
                                        <p:tav tm="0">
                                          <p:val>
                                            <p:fltVal val="0"/>
                                          </p:val>
                                        </p:tav>
                                        <p:tav tm="100000">
                                          <p:val>
                                            <p:strVal val="#ppt_h"/>
                                          </p:val>
                                        </p:tav>
                                      </p:tavLst>
                                    </p:anim>
                                  </p:childTnLst>
                                </p:cTn>
                              </p:par>
                              <p:par>
                                <p:cTn id="79" presetID="23" presetClass="entr" presetSubtype="16" fill="hold" nodeType="withEffect">
                                  <p:stCondLst>
                                    <p:cond delay="0"/>
                                  </p:stCondLst>
                                  <p:childTnLst>
                                    <p:set>
                                      <p:cBhvr>
                                        <p:cTn id="80" dur="1" fill="hold">
                                          <p:stCondLst>
                                            <p:cond delay="0"/>
                                          </p:stCondLst>
                                        </p:cTn>
                                        <p:tgtEl>
                                          <p:spTgt spid="18452"/>
                                        </p:tgtEl>
                                        <p:attrNameLst>
                                          <p:attrName>style.visibility</p:attrName>
                                        </p:attrNameLst>
                                      </p:cBhvr>
                                      <p:to>
                                        <p:strVal val="visible"/>
                                      </p:to>
                                    </p:set>
                                    <p:anim calcmode="lin" valueType="num">
                                      <p:cBhvr>
                                        <p:cTn id="81" dur="500" fill="hold"/>
                                        <p:tgtEl>
                                          <p:spTgt spid="18452"/>
                                        </p:tgtEl>
                                        <p:attrNameLst>
                                          <p:attrName>ppt_w</p:attrName>
                                        </p:attrNameLst>
                                      </p:cBhvr>
                                      <p:tavLst>
                                        <p:tav tm="0">
                                          <p:val>
                                            <p:fltVal val="0"/>
                                          </p:val>
                                        </p:tav>
                                        <p:tav tm="100000">
                                          <p:val>
                                            <p:strVal val="#ppt_w"/>
                                          </p:val>
                                        </p:tav>
                                      </p:tavLst>
                                    </p:anim>
                                    <p:anim calcmode="lin" valueType="num">
                                      <p:cBhvr>
                                        <p:cTn id="82" dur="500" fill="hold"/>
                                        <p:tgtEl>
                                          <p:spTgt spid="18452"/>
                                        </p:tgtEl>
                                        <p:attrNameLst>
                                          <p:attrName>ppt_h</p:attrName>
                                        </p:attrNameLst>
                                      </p:cBhvr>
                                      <p:tavLst>
                                        <p:tav tm="0">
                                          <p:val>
                                            <p:fltVal val="0"/>
                                          </p:val>
                                        </p:tav>
                                        <p:tav tm="100000">
                                          <p:val>
                                            <p:strVal val="#ppt_h"/>
                                          </p:val>
                                        </p:tav>
                                      </p:tavLst>
                                    </p:anim>
                                  </p:childTnLst>
                                </p:cTn>
                              </p:par>
                              <p:par>
                                <p:cTn id="83" presetID="23" presetClass="entr" presetSubtype="16" fill="hold" nodeType="withEffect">
                                  <p:stCondLst>
                                    <p:cond delay="0"/>
                                  </p:stCondLst>
                                  <p:childTnLst>
                                    <p:set>
                                      <p:cBhvr>
                                        <p:cTn id="84" dur="1" fill="hold">
                                          <p:stCondLst>
                                            <p:cond delay="0"/>
                                          </p:stCondLst>
                                        </p:cTn>
                                        <p:tgtEl>
                                          <p:spTgt spid="18454"/>
                                        </p:tgtEl>
                                        <p:attrNameLst>
                                          <p:attrName>style.visibility</p:attrName>
                                        </p:attrNameLst>
                                      </p:cBhvr>
                                      <p:to>
                                        <p:strVal val="visible"/>
                                      </p:to>
                                    </p:set>
                                    <p:anim calcmode="lin" valueType="num">
                                      <p:cBhvr>
                                        <p:cTn id="85" dur="500" fill="hold"/>
                                        <p:tgtEl>
                                          <p:spTgt spid="18454"/>
                                        </p:tgtEl>
                                        <p:attrNameLst>
                                          <p:attrName>ppt_w</p:attrName>
                                        </p:attrNameLst>
                                      </p:cBhvr>
                                      <p:tavLst>
                                        <p:tav tm="0">
                                          <p:val>
                                            <p:fltVal val="0"/>
                                          </p:val>
                                        </p:tav>
                                        <p:tav tm="100000">
                                          <p:val>
                                            <p:strVal val="#ppt_w"/>
                                          </p:val>
                                        </p:tav>
                                      </p:tavLst>
                                    </p:anim>
                                    <p:anim calcmode="lin" valueType="num">
                                      <p:cBhvr>
                                        <p:cTn id="86" dur="500" fill="hold"/>
                                        <p:tgtEl>
                                          <p:spTgt spid="18454"/>
                                        </p:tgtEl>
                                        <p:attrNameLst>
                                          <p:attrName>ppt_h</p:attrName>
                                        </p:attrNameLst>
                                      </p:cBhvr>
                                      <p:tavLst>
                                        <p:tav tm="0">
                                          <p:val>
                                            <p:fltVal val="0"/>
                                          </p:val>
                                        </p:tav>
                                        <p:tav tm="100000">
                                          <p:val>
                                            <p:strVal val="#ppt_h"/>
                                          </p:val>
                                        </p:tav>
                                      </p:tavLst>
                                    </p:anim>
                                  </p:childTnLst>
                                </p:cTn>
                              </p:par>
                              <p:par>
                                <p:cTn id="87" presetID="23" presetClass="entr" presetSubtype="16" fill="hold" nodeType="withEffect">
                                  <p:stCondLst>
                                    <p:cond delay="0"/>
                                  </p:stCondLst>
                                  <p:childTnLst>
                                    <p:set>
                                      <p:cBhvr>
                                        <p:cTn id="88" dur="1" fill="hold">
                                          <p:stCondLst>
                                            <p:cond delay="0"/>
                                          </p:stCondLst>
                                        </p:cTn>
                                        <p:tgtEl>
                                          <p:spTgt spid="18446"/>
                                        </p:tgtEl>
                                        <p:attrNameLst>
                                          <p:attrName>style.visibility</p:attrName>
                                        </p:attrNameLst>
                                      </p:cBhvr>
                                      <p:to>
                                        <p:strVal val="visible"/>
                                      </p:to>
                                    </p:set>
                                    <p:anim calcmode="lin" valueType="num">
                                      <p:cBhvr>
                                        <p:cTn id="89" dur="500" fill="hold"/>
                                        <p:tgtEl>
                                          <p:spTgt spid="18446"/>
                                        </p:tgtEl>
                                        <p:attrNameLst>
                                          <p:attrName>ppt_w</p:attrName>
                                        </p:attrNameLst>
                                      </p:cBhvr>
                                      <p:tavLst>
                                        <p:tav tm="0">
                                          <p:val>
                                            <p:fltVal val="0"/>
                                          </p:val>
                                        </p:tav>
                                        <p:tav tm="100000">
                                          <p:val>
                                            <p:strVal val="#ppt_w"/>
                                          </p:val>
                                        </p:tav>
                                      </p:tavLst>
                                    </p:anim>
                                    <p:anim calcmode="lin" valueType="num">
                                      <p:cBhvr>
                                        <p:cTn id="90" dur="500" fill="hold"/>
                                        <p:tgtEl>
                                          <p:spTgt spid="18446"/>
                                        </p:tgtEl>
                                        <p:attrNameLst>
                                          <p:attrName>ppt_h</p:attrName>
                                        </p:attrNameLst>
                                      </p:cBhvr>
                                      <p:tavLst>
                                        <p:tav tm="0">
                                          <p:val>
                                            <p:fltVal val="0"/>
                                          </p:val>
                                        </p:tav>
                                        <p:tav tm="100000">
                                          <p:val>
                                            <p:strVal val="#ppt_h"/>
                                          </p:val>
                                        </p:tav>
                                      </p:tavLst>
                                    </p:anim>
                                  </p:childTnLst>
                                </p:cTn>
                              </p:par>
                              <p:par>
                                <p:cTn id="91" presetID="23" presetClass="entr" presetSubtype="16" fill="hold" nodeType="withEffect">
                                  <p:stCondLst>
                                    <p:cond delay="0"/>
                                  </p:stCondLst>
                                  <p:childTnLst>
                                    <p:set>
                                      <p:cBhvr>
                                        <p:cTn id="92" dur="1" fill="hold">
                                          <p:stCondLst>
                                            <p:cond delay="0"/>
                                          </p:stCondLst>
                                        </p:cTn>
                                        <p:tgtEl>
                                          <p:spTgt spid="18447"/>
                                        </p:tgtEl>
                                        <p:attrNameLst>
                                          <p:attrName>style.visibility</p:attrName>
                                        </p:attrNameLst>
                                      </p:cBhvr>
                                      <p:to>
                                        <p:strVal val="visible"/>
                                      </p:to>
                                    </p:set>
                                    <p:anim calcmode="lin" valueType="num">
                                      <p:cBhvr>
                                        <p:cTn id="93" dur="500" fill="hold"/>
                                        <p:tgtEl>
                                          <p:spTgt spid="18447"/>
                                        </p:tgtEl>
                                        <p:attrNameLst>
                                          <p:attrName>ppt_w</p:attrName>
                                        </p:attrNameLst>
                                      </p:cBhvr>
                                      <p:tavLst>
                                        <p:tav tm="0">
                                          <p:val>
                                            <p:fltVal val="0"/>
                                          </p:val>
                                        </p:tav>
                                        <p:tav tm="100000">
                                          <p:val>
                                            <p:strVal val="#ppt_w"/>
                                          </p:val>
                                        </p:tav>
                                      </p:tavLst>
                                    </p:anim>
                                    <p:anim calcmode="lin" valueType="num">
                                      <p:cBhvr>
                                        <p:cTn id="94" dur="500" fill="hold"/>
                                        <p:tgtEl>
                                          <p:spTgt spid="18447"/>
                                        </p:tgtEl>
                                        <p:attrNameLst>
                                          <p:attrName>ppt_h</p:attrName>
                                        </p:attrNameLst>
                                      </p:cBhvr>
                                      <p:tavLst>
                                        <p:tav tm="0">
                                          <p:val>
                                            <p:fltVal val="0"/>
                                          </p:val>
                                        </p:tav>
                                        <p:tav tm="100000">
                                          <p:val>
                                            <p:strVal val="#ppt_h"/>
                                          </p:val>
                                        </p:tav>
                                      </p:tavLst>
                                    </p:anim>
                                  </p:childTnLst>
                                </p:cTn>
                              </p:par>
                              <p:par>
                                <p:cTn id="95" presetID="23" presetClass="entr" presetSubtype="16" fill="hold" nodeType="withEffect">
                                  <p:stCondLst>
                                    <p:cond delay="0"/>
                                  </p:stCondLst>
                                  <p:childTnLst>
                                    <p:set>
                                      <p:cBhvr>
                                        <p:cTn id="96" dur="1" fill="hold">
                                          <p:stCondLst>
                                            <p:cond delay="0"/>
                                          </p:stCondLst>
                                        </p:cTn>
                                        <p:tgtEl>
                                          <p:spTgt spid="18448"/>
                                        </p:tgtEl>
                                        <p:attrNameLst>
                                          <p:attrName>style.visibility</p:attrName>
                                        </p:attrNameLst>
                                      </p:cBhvr>
                                      <p:to>
                                        <p:strVal val="visible"/>
                                      </p:to>
                                    </p:set>
                                    <p:anim calcmode="lin" valueType="num">
                                      <p:cBhvr>
                                        <p:cTn id="97" dur="500" fill="hold"/>
                                        <p:tgtEl>
                                          <p:spTgt spid="18448"/>
                                        </p:tgtEl>
                                        <p:attrNameLst>
                                          <p:attrName>ppt_w</p:attrName>
                                        </p:attrNameLst>
                                      </p:cBhvr>
                                      <p:tavLst>
                                        <p:tav tm="0">
                                          <p:val>
                                            <p:fltVal val="0"/>
                                          </p:val>
                                        </p:tav>
                                        <p:tav tm="100000">
                                          <p:val>
                                            <p:strVal val="#ppt_w"/>
                                          </p:val>
                                        </p:tav>
                                      </p:tavLst>
                                    </p:anim>
                                    <p:anim calcmode="lin" valueType="num">
                                      <p:cBhvr>
                                        <p:cTn id="98" dur="500" fill="hold"/>
                                        <p:tgtEl>
                                          <p:spTgt spid="18448"/>
                                        </p:tgtEl>
                                        <p:attrNameLst>
                                          <p:attrName>ppt_h</p:attrName>
                                        </p:attrNameLst>
                                      </p:cBhvr>
                                      <p:tavLst>
                                        <p:tav tm="0">
                                          <p:val>
                                            <p:fltVal val="0"/>
                                          </p:val>
                                        </p:tav>
                                        <p:tav tm="100000">
                                          <p:val>
                                            <p:strVal val="#ppt_h"/>
                                          </p:val>
                                        </p:tav>
                                      </p:tavLst>
                                    </p:anim>
                                  </p:childTnLst>
                                </p:cTn>
                              </p:par>
                            </p:childTnLst>
                          </p:cTn>
                        </p:par>
                      </p:childTnLst>
                    </p:cTn>
                  </p:par>
                  <p:par>
                    <p:cTn id="99" fill="hold" nodeType="clickPar">
                      <p:stCondLst>
                        <p:cond delay="indefinite"/>
                      </p:stCondLst>
                      <p:childTnLst>
                        <p:par>
                          <p:cTn id="100" fill="hold" nodeType="withGroup">
                            <p:stCondLst>
                              <p:cond delay="0"/>
                            </p:stCondLst>
                            <p:childTnLst>
                              <p:par>
                                <p:cTn id="101" presetID="1" presetClass="exit" presetSubtype="0" fill="hold" nodeType="clickEffect">
                                  <p:stCondLst>
                                    <p:cond delay="0"/>
                                  </p:stCondLst>
                                  <p:childTnLst>
                                    <p:set>
                                      <p:cBhvr>
                                        <p:cTn id="102" dur="1" fill="hold">
                                          <p:stCondLst>
                                            <p:cond delay="0"/>
                                          </p:stCondLst>
                                        </p:cTn>
                                        <p:tgtEl>
                                          <p:spTgt spid="18442"/>
                                        </p:tgtEl>
                                        <p:attrNameLst>
                                          <p:attrName>style.visibility</p:attrName>
                                        </p:attrNameLst>
                                      </p:cBhvr>
                                      <p:to>
                                        <p:strVal val="hidden"/>
                                      </p:to>
                                    </p:set>
                                  </p:childTnLst>
                                </p:cTn>
                              </p:par>
                              <p:par>
                                <p:cTn id="103" presetID="1" presetClass="exit" presetSubtype="0" fill="hold" nodeType="withEffect">
                                  <p:stCondLst>
                                    <p:cond delay="0"/>
                                  </p:stCondLst>
                                  <p:childTnLst>
                                    <p:set>
                                      <p:cBhvr>
                                        <p:cTn id="104" dur="1" fill="hold">
                                          <p:stCondLst>
                                            <p:cond delay="0"/>
                                          </p:stCondLst>
                                        </p:cTn>
                                        <p:tgtEl>
                                          <p:spTgt spid="18443"/>
                                        </p:tgtEl>
                                        <p:attrNameLst>
                                          <p:attrName>style.visibility</p:attrName>
                                        </p:attrNameLst>
                                      </p:cBhvr>
                                      <p:to>
                                        <p:strVal val="hidden"/>
                                      </p:to>
                                    </p:set>
                                  </p:childTnLst>
                                </p:cTn>
                              </p:par>
                              <p:par>
                                <p:cTn id="105" presetID="1" presetClass="exit" presetSubtype="0" fill="hold" nodeType="withEffect">
                                  <p:stCondLst>
                                    <p:cond delay="0"/>
                                  </p:stCondLst>
                                  <p:childTnLst>
                                    <p:set>
                                      <p:cBhvr>
                                        <p:cTn id="106" dur="1" fill="hold">
                                          <p:stCondLst>
                                            <p:cond delay="0"/>
                                          </p:stCondLst>
                                        </p:cTn>
                                        <p:tgtEl>
                                          <p:spTgt spid="18444"/>
                                        </p:tgtEl>
                                        <p:attrNameLst>
                                          <p:attrName>style.visibility</p:attrName>
                                        </p:attrNameLst>
                                      </p:cBhvr>
                                      <p:to>
                                        <p:strVal val="hidden"/>
                                      </p:to>
                                    </p:set>
                                  </p:childTnLst>
                                </p:cTn>
                              </p:par>
                              <p:par>
                                <p:cTn id="107" presetID="1" presetClass="exit" presetSubtype="0" fill="hold" nodeType="withEffect">
                                  <p:stCondLst>
                                    <p:cond delay="0"/>
                                  </p:stCondLst>
                                  <p:childTnLst>
                                    <p:set>
                                      <p:cBhvr>
                                        <p:cTn id="108" dur="1" fill="hold">
                                          <p:stCondLst>
                                            <p:cond delay="0"/>
                                          </p:stCondLst>
                                        </p:cTn>
                                        <p:tgtEl>
                                          <p:spTgt spid="18445"/>
                                        </p:tgtEl>
                                        <p:attrNameLst>
                                          <p:attrName>style.visibility</p:attrName>
                                        </p:attrNameLst>
                                      </p:cBhvr>
                                      <p:to>
                                        <p:strVal val="hidden"/>
                                      </p:to>
                                    </p:set>
                                  </p:childTnLst>
                                </p:cTn>
                              </p:par>
                              <p:par>
                                <p:cTn id="109" presetID="1" presetClass="exit" presetSubtype="0" fill="hold" nodeType="withEffect">
                                  <p:stCondLst>
                                    <p:cond delay="0"/>
                                  </p:stCondLst>
                                  <p:childTnLst>
                                    <p:set>
                                      <p:cBhvr>
                                        <p:cTn id="110" dur="1" fill="hold">
                                          <p:stCondLst>
                                            <p:cond delay="0"/>
                                          </p:stCondLst>
                                        </p:cTn>
                                        <p:tgtEl>
                                          <p:spTgt spid="18449"/>
                                        </p:tgtEl>
                                        <p:attrNameLst>
                                          <p:attrName>style.visibility</p:attrName>
                                        </p:attrNameLst>
                                      </p:cBhvr>
                                      <p:to>
                                        <p:strVal val="hidden"/>
                                      </p:to>
                                    </p:set>
                                  </p:childTnLst>
                                </p:cTn>
                              </p:par>
                              <p:par>
                                <p:cTn id="111" presetID="1" presetClass="exit" presetSubtype="0" fill="hold" nodeType="withEffect">
                                  <p:stCondLst>
                                    <p:cond delay="0"/>
                                  </p:stCondLst>
                                  <p:childTnLst>
                                    <p:set>
                                      <p:cBhvr>
                                        <p:cTn id="112" dur="1" fill="hold">
                                          <p:stCondLst>
                                            <p:cond delay="0"/>
                                          </p:stCondLst>
                                        </p:cTn>
                                        <p:tgtEl>
                                          <p:spTgt spid="18450"/>
                                        </p:tgtEl>
                                        <p:attrNameLst>
                                          <p:attrName>style.visibility</p:attrName>
                                        </p:attrNameLst>
                                      </p:cBhvr>
                                      <p:to>
                                        <p:strVal val="hidden"/>
                                      </p:to>
                                    </p:set>
                                  </p:childTnLst>
                                </p:cTn>
                              </p:par>
                              <p:par>
                                <p:cTn id="113" presetID="1" presetClass="exit" presetSubtype="0" fill="hold" nodeType="withEffect">
                                  <p:stCondLst>
                                    <p:cond delay="0"/>
                                  </p:stCondLst>
                                  <p:childTnLst>
                                    <p:set>
                                      <p:cBhvr>
                                        <p:cTn id="114" dur="1" fill="hold">
                                          <p:stCondLst>
                                            <p:cond delay="0"/>
                                          </p:stCondLst>
                                        </p:cTn>
                                        <p:tgtEl>
                                          <p:spTgt spid="18451"/>
                                        </p:tgtEl>
                                        <p:attrNameLst>
                                          <p:attrName>style.visibility</p:attrName>
                                        </p:attrNameLst>
                                      </p:cBhvr>
                                      <p:to>
                                        <p:strVal val="hidden"/>
                                      </p:to>
                                    </p:set>
                                  </p:childTnLst>
                                </p:cTn>
                              </p:par>
                              <p:par>
                                <p:cTn id="115" presetID="1" presetClass="exit" presetSubtype="0" fill="hold" nodeType="withEffect">
                                  <p:stCondLst>
                                    <p:cond delay="0"/>
                                  </p:stCondLst>
                                  <p:childTnLst>
                                    <p:set>
                                      <p:cBhvr>
                                        <p:cTn id="116" dur="1" fill="hold">
                                          <p:stCondLst>
                                            <p:cond delay="0"/>
                                          </p:stCondLst>
                                        </p:cTn>
                                        <p:tgtEl>
                                          <p:spTgt spid="18453"/>
                                        </p:tgtEl>
                                        <p:attrNameLst>
                                          <p:attrName>style.visibility</p:attrName>
                                        </p:attrNameLst>
                                      </p:cBhvr>
                                      <p:to>
                                        <p:strVal val="hidden"/>
                                      </p:to>
                                    </p:set>
                                  </p:childTnLst>
                                </p:cTn>
                              </p:par>
                              <p:par>
                                <p:cTn id="117" presetID="1" presetClass="exit" presetSubtype="0" fill="hold" nodeType="withEffect">
                                  <p:stCondLst>
                                    <p:cond delay="0"/>
                                  </p:stCondLst>
                                  <p:childTnLst>
                                    <p:set>
                                      <p:cBhvr>
                                        <p:cTn id="118" dur="1" fill="hold">
                                          <p:stCondLst>
                                            <p:cond delay="0"/>
                                          </p:stCondLst>
                                        </p:cTn>
                                        <p:tgtEl>
                                          <p:spTgt spid="18452"/>
                                        </p:tgtEl>
                                        <p:attrNameLst>
                                          <p:attrName>style.visibility</p:attrName>
                                        </p:attrNameLst>
                                      </p:cBhvr>
                                      <p:to>
                                        <p:strVal val="hidden"/>
                                      </p:to>
                                    </p:set>
                                  </p:childTnLst>
                                </p:cTn>
                              </p:par>
                              <p:par>
                                <p:cTn id="119" presetID="1" presetClass="exit" presetSubtype="0" fill="hold" nodeType="withEffect">
                                  <p:stCondLst>
                                    <p:cond delay="0"/>
                                  </p:stCondLst>
                                  <p:childTnLst>
                                    <p:set>
                                      <p:cBhvr>
                                        <p:cTn id="120" dur="1" fill="hold">
                                          <p:stCondLst>
                                            <p:cond delay="0"/>
                                          </p:stCondLst>
                                        </p:cTn>
                                        <p:tgtEl>
                                          <p:spTgt spid="18454"/>
                                        </p:tgtEl>
                                        <p:attrNameLst>
                                          <p:attrName>style.visibility</p:attrName>
                                        </p:attrNameLst>
                                      </p:cBhvr>
                                      <p:to>
                                        <p:strVal val="hidden"/>
                                      </p:to>
                                    </p:set>
                                  </p:childTnLst>
                                </p:cTn>
                              </p:par>
                              <p:par>
                                <p:cTn id="121" presetID="1" presetClass="exit" presetSubtype="0" fill="hold" nodeType="withEffect">
                                  <p:stCondLst>
                                    <p:cond delay="0"/>
                                  </p:stCondLst>
                                  <p:childTnLst>
                                    <p:set>
                                      <p:cBhvr>
                                        <p:cTn id="122" dur="1" fill="hold">
                                          <p:stCondLst>
                                            <p:cond delay="0"/>
                                          </p:stCondLst>
                                        </p:cTn>
                                        <p:tgtEl>
                                          <p:spTgt spid="18446"/>
                                        </p:tgtEl>
                                        <p:attrNameLst>
                                          <p:attrName>style.visibility</p:attrName>
                                        </p:attrNameLst>
                                      </p:cBhvr>
                                      <p:to>
                                        <p:strVal val="hidden"/>
                                      </p:to>
                                    </p:set>
                                  </p:childTnLst>
                                </p:cTn>
                              </p:par>
                              <p:par>
                                <p:cTn id="123" presetID="1" presetClass="exit" presetSubtype="0" fill="hold" nodeType="withEffect">
                                  <p:stCondLst>
                                    <p:cond delay="0"/>
                                  </p:stCondLst>
                                  <p:childTnLst>
                                    <p:set>
                                      <p:cBhvr>
                                        <p:cTn id="124" dur="1" fill="hold">
                                          <p:stCondLst>
                                            <p:cond delay="0"/>
                                          </p:stCondLst>
                                        </p:cTn>
                                        <p:tgtEl>
                                          <p:spTgt spid="18447"/>
                                        </p:tgtEl>
                                        <p:attrNameLst>
                                          <p:attrName>style.visibility</p:attrName>
                                        </p:attrNameLst>
                                      </p:cBhvr>
                                      <p:to>
                                        <p:strVal val="hidden"/>
                                      </p:to>
                                    </p:set>
                                  </p:childTnLst>
                                </p:cTn>
                              </p:par>
                              <p:par>
                                <p:cTn id="125" presetID="1" presetClass="exit" presetSubtype="0" fill="hold" nodeType="withEffect">
                                  <p:stCondLst>
                                    <p:cond delay="0"/>
                                  </p:stCondLst>
                                  <p:childTnLst>
                                    <p:set>
                                      <p:cBhvr>
                                        <p:cTn id="126" dur="1" fill="hold">
                                          <p:stCondLst>
                                            <p:cond delay="0"/>
                                          </p:stCondLst>
                                        </p:cTn>
                                        <p:tgtEl>
                                          <p:spTgt spid="18448"/>
                                        </p:tgtEl>
                                        <p:attrNameLst>
                                          <p:attrName>style.visibility</p:attrName>
                                        </p:attrNameLst>
                                      </p:cBhvr>
                                      <p:to>
                                        <p:strVal val="hidden"/>
                                      </p:to>
                                    </p:set>
                                  </p:childTnLst>
                                </p:cTn>
                              </p:par>
                              <p:par>
                                <p:cTn id="127" presetID="1" presetClass="exit" presetSubtype="0" fill="hold" grpId="1" nodeType="withEffect">
                                  <p:stCondLst>
                                    <p:cond delay="0"/>
                                  </p:stCondLst>
                                  <p:childTnLst>
                                    <p:set>
                                      <p:cBhvr>
                                        <p:cTn id="128" dur="1" fill="hold">
                                          <p:stCondLst>
                                            <p:cond delay="0"/>
                                          </p:stCondLst>
                                        </p:cTn>
                                        <p:tgtEl>
                                          <p:spTgt spid="18549"/>
                                        </p:tgtEl>
                                        <p:attrNameLst>
                                          <p:attrName>style.visibility</p:attrName>
                                        </p:attrNameLst>
                                      </p:cBhvr>
                                      <p:to>
                                        <p:strVal val="hidden"/>
                                      </p:to>
                                    </p:set>
                                  </p:childTnLst>
                                </p:cTn>
                              </p:par>
                              <p:par>
                                <p:cTn id="129" presetID="1" presetClass="exit" presetSubtype="0" fill="hold" grpId="1" nodeType="withEffect">
                                  <p:stCondLst>
                                    <p:cond delay="0"/>
                                  </p:stCondLst>
                                  <p:childTnLst>
                                    <p:set>
                                      <p:cBhvr>
                                        <p:cTn id="130" dur="1" fill="hold">
                                          <p:stCondLst>
                                            <p:cond delay="0"/>
                                          </p:stCondLst>
                                        </p:cTn>
                                        <p:tgtEl>
                                          <p:spTgt spid="18550"/>
                                        </p:tgtEl>
                                        <p:attrNameLst>
                                          <p:attrName>style.visibility</p:attrName>
                                        </p:attrNameLst>
                                      </p:cBhvr>
                                      <p:to>
                                        <p:strVal val="hidden"/>
                                      </p:to>
                                    </p:set>
                                  </p:childTnLst>
                                </p:cTn>
                              </p:par>
                              <p:par>
                                <p:cTn id="131" presetID="1" presetClass="exit" presetSubtype="0" fill="hold" nodeType="withEffect">
                                  <p:stCondLst>
                                    <p:cond delay="0"/>
                                  </p:stCondLst>
                                  <p:childTnLst>
                                    <p:set>
                                      <p:cBhvr>
                                        <p:cTn id="132" dur="1" fill="hold">
                                          <p:stCondLst>
                                            <p:cond delay="0"/>
                                          </p:stCondLst>
                                        </p:cTn>
                                        <p:tgtEl>
                                          <p:spTgt spid="18569"/>
                                        </p:tgtEl>
                                        <p:attrNameLst>
                                          <p:attrName>style.visibility</p:attrName>
                                        </p:attrNameLst>
                                      </p:cBhvr>
                                      <p:to>
                                        <p:strVal val="hidden"/>
                                      </p:to>
                                    </p:set>
                                  </p:childTnLst>
                                </p:cTn>
                              </p:par>
                              <p:par>
                                <p:cTn id="133" presetID="1" presetClass="exit" presetSubtype="0" fill="hold" nodeType="withEffect">
                                  <p:stCondLst>
                                    <p:cond delay="0"/>
                                  </p:stCondLst>
                                  <p:childTnLst>
                                    <p:set>
                                      <p:cBhvr>
                                        <p:cTn id="134" dur="1" fill="hold">
                                          <p:stCondLst>
                                            <p:cond delay="0"/>
                                          </p:stCondLst>
                                        </p:cTn>
                                        <p:tgtEl>
                                          <p:spTgt spid="18557"/>
                                        </p:tgtEl>
                                        <p:attrNameLst>
                                          <p:attrName>style.visibility</p:attrName>
                                        </p:attrNameLst>
                                      </p:cBhvr>
                                      <p:to>
                                        <p:strVal val="hidden"/>
                                      </p:to>
                                    </p:set>
                                  </p:childTnLst>
                                </p:cTn>
                              </p:par>
                              <p:par>
                                <p:cTn id="135" presetID="1" presetClass="exit" presetSubtype="0" fill="hold" nodeType="withEffect">
                                  <p:stCondLst>
                                    <p:cond delay="0"/>
                                  </p:stCondLst>
                                  <p:childTnLst>
                                    <p:set>
                                      <p:cBhvr>
                                        <p:cTn id="136" dur="1" fill="hold">
                                          <p:stCondLst>
                                            <p:cond delay="0"/>
                                          </p:stCondLst>
                                        </p:cTn>
                                        <p:tgtEl>
                                          <p:spTgt spid="18551"/>
                                        </p:tgtEl>
                                        <p:attrNameLst>
                                          <p:attrName>style.visibility</p:attrName>
                                        </p:attrNameLst>
                                      </p:cBhvr>
                                      <p:to>
                                        <p:strVal val="hidden"/>
                                      </p:to>
                                    </p:set>
                                  </p:childTnLst>
                                </p:cTn>
                              </p:par>
                              <p:par>
                                <p:cTn id="137" presetID="1" presetClass="exit" presetSubtype="0" fill="hold" nodeType="withEffect">
                                  <p:stCondLst>
                                    <p:cond delay="0"/>
                                  </p:stCondLst>
                                  <p:childTnLst>
                                    <p:set>
                                      <p:cBhvr>
                                        <p:cTn id="138" dur="1" fill="hold">
                                          <p:stCondLst>
                                            <p:cond delay="0"/>
                                          </p:stCondLst>
                                        </p:cTn>
                                        <p:tgtEl>
                                          <p:spTgt spid="18563"/>
                                        </p:tgtEl>
                                        <p:attrNameLst>
                                          <p:attrName>style.visibility</p:attrName>
                                        </p:attrNameLst>
                                      </p:cBhvr>
                                      <p:to>
                                        <p:strVal val="hidden"/>
                                      </p:to>
                                    </p:set>
                                  </p:childTnLst>
                                </p:cTn>
                              </p:par>
                              <p:par>
                                <p:cTn id="139" presetID="1" presetClass="exit" presetSubtype="0" fill="hold" grpId="2" nodeType="withEffect">
                                  <p:stCondLst>
                                    <p:cond delay="0"/>
                                  </p:stCondLst>
                                  <p:childTnLst>
                                    <p:set>
                                      <p:cBhvr>
                                        <p:cTn id="140" dur="1" fill="hold">
                                          <p:stCondLst>
                                            <p:cond delay="0"/>
                                          </p:stCondLst>
                                        </p:cTn>
                                        <p:tgtEl>
                                          <p:spTgt spid="18549"/>
                                        </p:tgtEl>
                                        <p:attrNameLst>
                                          <p:attrName>style.visibility</p:attrName>
                                        </p:attrNameLst>
                                      </p:cBhvr>
                                      <p:to>
                                        <p:strVal val="hidden"/>
                                      </p:to>
                                    </p:set>
                                  </p:childTnLst>
                                </p:cTn>
                              </p:par>
                            </p:childTnLst>
                          </p:cTn>
                        </p:par>
                      </p:childTnLst>
                    </p:cTn>
                  </p:par>
                  <p:par>
                    <p:cTn id="141" fill="hold" nodeType="clickPar">
                      <p:stCondLst>
                        <p:cond delay="indefinite"/>
                      </p:stCondLst>
                      <p:childTnLst>
                        <p:par>
                          <p:cTn id="142" fill="hold" nodeType="withGroup">
                            <p:stCondLst>
                              <p:cond delay="0"/>
                            </p:stCondLst>
                            <p:childTnLst>
                              <p:par>
                                <p:cTn id="143" presetID="1" presetClass="entr" presetSubtype="0" fill="hold" nodeType="clickEffect">
                                  <p:stCondLst>
                                    <p:cond delay="0"/>
                                  </p:stCondLst>
                                  <p:childTnLst>
                                    <p:set>
                                      <p:cBhvr>
                                        <p:cTn id="144" dur="1" fill="hold">
                                          <p:stCondLst>
                                            <p:cond delay="0"/>
                                          </p:stCondLst>
                                        </p:cTn>
                                        <p:tgtEl>
                                          <p:spTgt spid="18467"/>
                                        </p:tgtEl>
                                        <p:attrNameLst>
                                          <p:attrName>style.visibility</p:attrName>
                                        </p:attrNameLst>
                                      </p:cBhvr>
                                      <p:to>
                                        <p:strVal val="visible"/>
                                      </p:to>
                                    </p:set>
                                  </p:childTnLst>
                                </p:cTn>
                              </p:par>
                              <p:par>
                                <p:cTn id="145" presetID="1" presetClass="entr" presetSubtype="0" fill="hold" grpId="0" nodeType="withEffect">
                                  <p:stCondLst>
                                    <p:cond delay="0"/>
                                  </p:stCondLst>
                                  <p:childTnLst>
                                    <p:set>
                                      <p:cBhvr>
                                        <p:cTn id="146" dur="1" fill="hold">
                                          <p:stCondLst>
                                            <p:cond delay="0"/>
                                          </p:stCondLst>
                                        </p:cTn>
                                        <p:tgtEl>
                                          <p:spTgt spid="18464"/>
                                        </p:tgtEl>
                                        <p:attrNameLst>
                                          <p:attrName>style.visibility</p:attrName>
                                        </p:attrNameLst>
                                      </p:cBhvr>
                                      <p:to>
                                        <p:strVal val="visible"/>
                                      </p:to>
                                    </p:set>
                                  </p:childTnLst>
                                </p:cTn>
                              </p:par>
                            </p:childTnLst>
                          </p:cTn>
                        </p:par>
                      </p:childTnLst>
                    </p:cTn>
                  </p:par>
                  <p:par>
                    <p:cTn id="147" fill="hold" nodeType="clickPar">
                      <p:stCondLst>
                        <p:cond delay="indefinite"/>
                      </p:stCondLst>
                      <p:childTnLst>
                        <p:par>
                          <p:cTn id="148" fill="hold" nodeType="withGroup">
                            <p:stCondLst>
                              <p:cond delay="0"/>
                            </p:stCondLst>
                            <p:childTnLst>
                              <p:par>
                                <p:cTn id="149" presetID="1" presetClass="exit" presetSubtype="0" fill="hold" nodeType="clickEffect">
                                  <p:stCondLst>
                                    <p:cond delay="0"/>
                                  </p:stCondLst>
                                  <p:childTnLst>
                                    <p:set>
                                      <p:cBhvr>
                                        <p:cTn id="150" dur="1" fill="hold">
                                          <p:stCondLst>
                                            <p:cond delay="0"/>
                                          </p:stCondLst>
                                        </p:cTn>
                                        <p:tgtEl>
                                          <p:spTgt spid="18467"/>
                                        </p:tgtEl>
                                        <p:attrNameLst>
                                          <p:attrName>style.visibility</p:attrName>
                                        </p:attrNameLst>
                                      </p:cBhvr>
                                      <p:to>
                                        <p:strVal val="hidden"/>
                                      </p:to>
                                    </p:set>
                                  </p:childTnLst>
                                </p:cTn>
                              </p:par>
                              <p:par>
                                <p:cTn id="151" presetID="1" presetClass="entr" presetSubtype="0" fill="hold" nodeType="withEffect">
                                  <p:stCondLst>
                                    <p:cond delay="0"/>
                                  </p:stCondLst>
                                  <p:childTnLst>
                                    <p:set>
                                      <p:cBhvr>
                                        <p:cTn id="152" dur="1" fill="hold">
                                          <p:stCondLst>
                                            <p:cond delay="0"/>
                                          </p:stCondLst>
                                        </p:cTn>
                                        <p:tgtEl>
                                          <p:spTgt spid="18470"/>
                                        </p:tgtEl>
                                        <p:attrNameLst>
                                          <p:attrName>style.visibility</p:attrName>
                                        </p:attrNameLst>
                                      </p:cBhvr>
                                      <p:to>
                                        <p:strVal val="visible"/>
                                      </p:to>
                                    </p:set>
                                  </p:childTnLst>
                                </p:cTn>
                              </p:par>
                            </p:childTnLst>
                          </p:cTn>
                        </p:par>
                      </p:childTnLst>
                    </p:cTn>
                  </p:par>
                  <p:par>
                    <p:cTn id="153" fill="hold" nodeType="clickPar">
                      <p:stCondLst>
                        <p:cond delay="indefinite"/>
                      </p:stCondLst>
                      <p:childTnLst>
                        <p:par>
                          <p:cTn id="154" fill="hold" nodeType="withGroup">
                            <p:stCondLst>
                              <p:cond delay="0"/>
                            </p:stCondLst>
                            <p:childTnLst>
                              <p:par>
                                <p:cTn id="155" presetID="1" presetClass="exit" presetSubtype="0" fill="hold" nodeType="clickEffect">
                                  <p:stCondLst>
                                    <p:cond delay="0"/>
                                  </p:stCondLst>
                                  <p:childTnLst>
                                    <p:set>
                                      <p:cBhvr>
                                        <p:cTn id="156" dur="1" fill="hold">
                                          <p:stCondLst>
                                            <p:cond delay="0"/>
                                          </p:stCondLst>
                                        </p:cTn>
                                        <p:tgtEl>
                                          <p:spTgt spid="18470"/>
                                        </p:tgtEl>
                                        <p:attrNameLst>
                                          <p:attrName>style.visibility</p:attrName>
                                        </p:attrNameLst>
                                      </p:cBhvr>
                                      <p:to>
                                        <p:strVal val="hidden"/>
                                      </p:to>
                                    </p:set>
                                  </p:childTnLst>
                                </p:cTn>
                              </p:par>
                              <p:par>
                                <p:cTn id="157" presetID="1" presetClass="entr" presetSubtype="0" fill="hold" nodeType="withEffect">
                                  <p:stCondLst>
                                    <p:cond delay="0"/>
                                  </p:stCondLst>
                                  <p:childTnLst>
                                    <p:set>
                                      <p:cBhvr>
                                        <p:cTn id="158" dur="1" fill="hold">
                                          <p:stCondLst>
                                            <p:cond delay="0"/>
                                          </p:stCondLst>
                                        </p:cTn>
                                        <p:tgtEl>
                                          <p:spTgt spid="18475"/>
                                        </p:tgtEl>
                                        <p:attrNameLst>
                                          <p:attrName>style.visibility</p:attrName>
                                        </p:attrNameLst>
                                      </p:cBhvr>
                                      <p:to>
                                        <p:strVal val="visible"/>
                                      </p:to>
                                    </p:set>
                                  </p:childTnLst>
                                </p:cTn>
                              </p:par>
                            </p:childTnLst>
                          </p:cTn>
                        </p:par>
                      </p:childTnLst>
                    </p:cTn>
                  </p:par>
                  <p:par>
                    <p:cTn id="159" fill="hold" nodeType="clickPar">
                      <p:stCondLst>
                        <p:cond delay="indefinite"/>
                      </p:stCondLst>
                      <p:childTnLst>
                        <p:par>
                          <p:cTn id="160" fill="hold" nodeType="withGroup">
                            <p:stCondLst>
                              <p:cond delay="0"/>
                            </p:stCondLst>
                            <p:childTnLst>
                              <p:par>
                                <p:cTn id="161" presetID="1" presetClass="exit" presetSubtype="0" fill="hold" nodeType="clickEffect">
                                  <p:stCondLst>
                                    <p:cond delay="0"/>
                                  </p:stCondLst>
                                  <p:childTnLst>
                                    <p:set>
                                      <p:cBhvr>
                                        <p:cTn id="162" dur="1" fill="hold">
                                          <p:stCondLst>
                                            <p:cond delay="0"/>
                                          </p:stCondLst>
                                        </p:cTn>
                                        <p:tgtEl>
                                          <p:spTgt spid="18475"/>
                                        </p:tgtEl>
                                        <p:attrNameLst>
                                          <p:attrName>style.visibility</p:attrName>
                                        </p:attrNameLst>
                                      </p:cBhvr>
                                      <p:to>
                                        <p:strVal val="hidden"/>
                                      </p:to>
                                    </p:set>
                                  </p:childTnLst>
                                </p:cTn>
                              </p:par>
                              <p:par>
                                <p:cTn id="163" presetID="1" presetClass="entr" presetSubtype="0" fill="hold" nodeType="withEffect">
                                  <p:stCondLst>
                                    <p:cond delay="0"/>
                                  </p:stCondLst>
                                  <p:childTnLst>
                                    <p:set>
                                      <p:cBhvr>
                                        <p:cTn id="164" dur="1" fill="hold">
                                          <p:stCondLst>
                                            <p:cond delay="0"/>
                                          </p:stCondLst>
                                        </p:cTn>
                                        <p:tgtEl>
                                          <p:spTgt spid="18482"/>
                                        </p:tgtEl>
                                        <p:attrNameLst>
                                          <p:attrName>style.visibility</p:attrName>
                                        </p:attrNameLst>
                                      </p:cBhvr>
                                      <p:to>
                                        <p:strVal val="visible"/>
                                      </p:to>
                                    </p:set>
                                  </p:childTnLst>
                                </p:cTn>
                              </p:par>
                              <p:par>
                                <p:cTn id="165" presetID="1" presetClass="entr" presetSubtype="0" fill="hold" grpId="0" nodeType="withEffect">
                                  <p:stCondLst>
                                    <p:cond delay="0"/>
                                  </p:stCondLst>
                                  <p:childTnLst>
                                    <p:set>
                                      <p:cBhvr>
                                        <p:cTn id="166" dur="1" fill="hold">
                                          <p:stCondLst>
                                            <p:cond delay="0"/>
                                          </p:stCondLst>
                                        </p:cTn>
                                        <p:tgtEl>
                                          <p:spTgt spid="18530"/>
                                        </p:tgtEl>
                                        <p:attrNameLst>
                                          <p:attrName>style.visibility</p:attrName>
                                        </p:attrNameLst>
                                      </p:cBhvr>
                                      <p:to>
                                        <p:strVal val="visible"/>
                                      </p:to>
                                    </p:set>
                                  </p:childTnLst>
                                </p:cTn>
                              </p:par>
                              <p:par>
                                <p:cTn id="167" presetID="1" presetClass="entr" presetSubtype="0" fill="hold" grpId="0" nodeType="withEffect">
                                  <p:stCondLst>
                                    <p:cond delay="0"/>
                                  </p:stCondLst>
                                  <p:childTnLst>
                                    <p:set>
                                      <p:cBhvr>
                                        <p:cTn id="168" dur="1" fill="hold">
                                          <p:stCondLst>
                                            <p:cond delay="0"/>
                                          </p:stCondLst>
                                        </p:cTn>
                                        <p:tgtEl>
                                          <p:spTgt spid="18539"/>
                                        </p:tgtEl>
                                        <p:attrNameLst>
                                          <p:attrName>style.visibility</p:attrName>
                                        </p:attrNameLst>
                                      </p:cBhvr>
                                      <p:to>
                                        <p:strVal val="visible"/>
                                      </p:to>
                                    </p:set>
                                  </p:childTnLst>
                                </p:cTn>
                              </p:par>
                            </p:childTnLst>
                          </p:cTn>
                        </p:par>
                      </p:childTnLst>
                    </p:cTn>
                  </p:par>
                  <p:par>
                    <p:cTn id="169" fill="hold" nodeType="clickPar">
                      <p:stCondLst>
                        <p:cond delay="indefinite"/>
                      </p:stCondLst>
                      <p:childTnLst>
                        <p:par>
                          <p:cTn id="170" fill="hold" nodeType="withGroup">
                            <p:stCondLst>
                              <p:cond delay="0"/>
                            </p:stCondLst>
                            <p:childTnLst>
                              <p:par>
                                <p:cTn id="171" presetID="1" presetClass="exit" presetSubtype="0" fill="hold" nodeType="clickEffect">
                                  <p:stCondLst>
                                    <p:cond delay="0"/>
                                  </p:stCondLst>
                                  <p:childTnLst>
                                    <p:set>
                                      <p:cBhvr>
                                        <p:cTn id="172" dur="1" fill="hold">
                                          <p:stCondLst>
                                            <p:cond delay="0"/>
                                          </p:stCondLst>
                                        </p:cTn>
                                        <p:tgtEl>
                                          <p:spTgt spid="18482"/>
                                        </p:tgtEl>
                                        <p:attrNameLst>
                                          <p:attrName>style.visibility</p:attrName>
                                        </p:attrNameLst>
                                      </p:cBhvr>
                                      <p:to>
                                        <p:strVal val="hidden"/>
                                      </p:to>
                                    </p:set>
                                  </p:childTnLst>
                                </p:cTn>
                              </p:par>
                              <p:par>
                                <p:cTn id="173" presetID="1" presetClass="entr" presetSubtype="0" fill="hold" nodeType="withEffect">
                                  <p:stCondLst>
                                    <p:cond delay="0"/>
                                  </p:stCondLst>
                                  <p:childTnLst>
                                    <p:set>
                                      <p:cBhvr>
                                        <p:cTn id="174" dur="1" fill="hold">
                                          <p:stCondLst>
                                            <p:cond delay="0"/>
                                          </p:stCondLst>
                                        </p:cTn>
                                        <p:tgtEl>
                                          <p:spTgt spid="18491"/>
                                        </p:tgtEl>
                                        <p:attrNameLst>
                                          <p:attrName>style.visibility</p:attrName>
                                        </p:attrNameLst>
                                      </p:cBhvr>
                                      <p:to>
                                        <p:strVal val="visible"/>
                                      </p:to>
                                    </p:set>
                                  </p:childTnLst>
                                </p:cTn>
                              </p:par>
                              <p:par>
                                <p:cTn id="175" presetID="1" presetClass="entr" presetSubtype="0" fill="hold" grpId="0" nodeType="withEffect">
                                  <p:stCondLst>
                                    <p:cond delay="0"/>
                                  </p:stCondLst>
                                  <p:childTnLst>
                                    <p:set>
                                      <p:cBhvr>
                                        <p:cTn id="176" dur="1" fill="hold">
                                          <p:stCondLst>
                                            <p:cond delay="0"/>
                                          </p:stCondLst>
                                        </p:cTn>
                                        <p:tgtEl>
                                          <p:spTgt spid="18533"/>
                                        </p:tgtEl>
                                        <p:attrNameLst>
                                          <p:attrName>style.visibility</p:attrName>
                                        </p:attrNameLst>
                                      </p:cBhvr>
                                      <p:to>
                                        <p:strVal val="visible"/>
                                      </p:to>
                                    </p:set>
                                  </p:childTnLst>
                                </p:cTn>
                              </p:par>
                              <p:par>
                                <p:cTn id="177" presetID="1" presetClass="entr" presetSubtype="0" fill="hold" grpId="0" nodeType="withEffect">
                                  <p:stCondLst>
                                    <p:cond delay="0"/>
                                  </p:stCondLst>
                                  <p:childTnLst>
                                    <p:set>
                                      <p:cBhvr>
                                        <p:cTn id="178" dur="1" fill="hold">
                                          <p:stCondLst>
                                            <p:cond delay="0"/>
                                          </p:stCondLst>
                                        </p:cTn>
                                        <p:tgtEl>
                                          <p:spTgt spid="18541"/>
                                        </p:tgtEl>
                                        <p:attrNameLst>
                                          <p:attrName>style.visibility</p:attrName>
                                        </p:attrNameLst>
                                      </p:cBhvr>
                                      <p:to>
                                        <p:strVal val="visible"/>
                                      </p:to>
                                    </p:set>
                                  </p:childTnLst>
                                </p:cTn>
                              </p:par>
                            </p:childTnLst>
                          </p:cTn>
                        </p:par>
                      </p:childTnLst>
                    </p:cTn>
                  </p:par>
                  <p:par>
                    <p:cTn id="179" fill="hold" nodeType="clickPar">
                      <p:stCondLst>
                        <p:cond delay="indefinite"/>
                      </p:stCondLst>
                      <p:childTnLst>
                        <p:par>
                          <p:cTn id="180" fill="hold" nodeType="withGroup">
                            <p:stCondLst>
                              <p:cond delay="0"/>
                            </p:stCondLst>
                            <p:childTnLst>
                              <p:par>
                                <p:cTn id="181" presetID="1" presetClass="exit" presetSubtype="0" fill="hold" nodeType="clickEffect">
                                  <p:stCondLst>
                                    <p:cond delay="0"/>
                                  </p:stCondLst>
                                  <p:childTnLst>
                                    <p:set>
                                      <p:cBhvr>
                                        <p:cTn id="182" dur="1" fill="hold">
                                          <p:stCondLst>
                                            <p:cond delay="0"/>
                                          </p:stCondLst>
                                        </p:cTn>
                                        <p:tgtEl>
                                          <p:spTgt spid="18491"/>
                                        </p:tgtEl>
                                        <p:attrNameLst>
                                          <p:attrName>style.visibility</p:attrName>
                                        </p:attrNameLst>
                                      </p:cBhvr>
                                      <p:to>
                                        <p:strVal val="hidden"/>
                                      </p:to>
                                    </p:set>
                                  </p:childTnLst>
                                </p:cTn>
                              </p:par>
                              <p:par>
                                <p:cTn id="183" presetID="1" presetClass="entr" presetSubtype="0" fill="hold" nodeType="withEffect">
                                  <p:stCondLst>
                                    <p:cond delay="0"/>
                                  </p:stCondLst>
                                  <p:childTnLst>
                                    <p:set>
                                      <p:cBhvr>
                                        <p:cTn id="184" dur="1" fill="hold">
                                          <p:stCondLst>
                                            <p:cond delay="0"/>
                                          </p:stCondLst>
                                        </p:cTn>
                                        <p:tgtEl>
                                          <p:spTgt spid="18516"/>
                                        </p:tgtEl>
                                        <p:attrNameLst>
                                          <p:attrName>style.visibility</p:attrName>
                                        </p:attrNameLst>
                                      </p:cBhvr>
                                      <p:to>
                                        <p:strVal val="visible"/>
                                      </p:to>
                                    </p:set>
                                  </p:childTnLst>
                                </p:cTn>
                              </p:par>
                              <p:par>
                                <p:cTn id="185" presetID="1" presetClass="entr" presetSubtype="0" fill="hold" grpId="0" nodeType="withEffect">
                                  <p:stCondLst>
                                    <p:cond delay="0"/>
                                  </p:stCondLst>
                                  <p:childTnLst>
                                    <p:set>
                                      <p:cBhvr>
                                        <p:cTn id="186" dur="1" fill="hold">
                                          <p:stCondLst>
                                            <p:cond delay="0"/>
                                          </p:stCondLst>
                                        </p:cTn>
                                        <p:tgtEl>
                                          <p:spTgt spid="18534"/>
                                        </p:tgtEl>
                                        <p:attrNameLst>
                                          <p:attrName>style.visibility</p:attrName>
                                        </p:attrNameLst>
                                      </p:cBhvr>
                                      <p:to>
                                        <p:strVal val="visible"/>
                                      </p:to>
                                    </p:set>
                                  </p:childTnLst>
                                </p:cTn>
                              </p:par>
                              <p:par>
                                <p:cTn id="187" presetID="1" presetClass="entr" presetSubtype="0" fill="hold" grpId="0" nodeType="withEffect">
                                  <p:stCondLst>
                                    <p:cond delay="0"/>
                                  </p:stCondLst>
                                  <p:childTnLst>
                                    <p:set>
                                      <p:cBhvr>
                                        <p:cTn id="188" dur="1" fill="hold">
                                          <p:stCondLst>
                                            <p:cond delay="0"/>
                                          </p:stCondLst>
                                        </p:cTn>
                                        <p:tgtEl>
                                          <p:spTgt spid="18531"/>
                                        </p:tgtEl>
                                        <p:attrNameLst>
                                          <p:attrName>style.visibility</p:attrName>
                                        </p:attrNameLst>
                                      </p:cBhvr>
                                      <p:to>
                                        <p:strVal val="visible"/>
                                      </p:to>
                                    </p:set>
                                  </p:childTnLst>
                                </p:cTn>
                              </p:par>
                              <p:par>
                                <p:cTn id="189" presetID="1" presetClass="entr" presetSubtype="0" fill="hold" grpId="0" nodeType="withEffect">
                                  <p:stCondLst>
                                    <p:cond delay="0"/>
                                  </p:stCondLst>
                                  <p:childTnLst>
                                    <p:set>
                                      <p:cBhvr>
                                        <p:cTn id="190" dur="1" fill="hold">
                                          <p:stCondLst>
                                            <p:cond delay="0"/>
                                          </p:stCondLst>
                                        </p:cTn>
                                        <p:tgtEl>
                                          <p:spTgt spid="18532"/>
                                        </p:tgtEl>
                                        <p:attrNameLst>
                                          <p:attrName>style.visibility</p:attrName>
                                        </p:attrNameLst>
                                      </p:cBhvr>
                                      <p:to>
                                        <p:strVal val="visible"/>
                                      </p:to>
                                    </p:set>
                                  </p:childTnLst>
                                </p:cTn>
                              </p:par>
                              <p:par>
                                <p:cTn id="191" presetID="1" presetClass="entr" presetSubtype="0" fill="hold" grpId="0" nodeType="withEffect">
                                  <p:stCondLst>
                                    <p:cond delay="0"/>
                                  </p:stCondLst>
                                  <p:childTnLst>
                                    <p:set>
                                      <p:cBhvr>
                                        <p:cTn id="192" dur="1" fill="hold">
                                          <p:stCondLst>
                                            <p:cond delay="0"/>
                                          </p:stCondLst>
                                        </p:cTn>
                                        <p:tgtEl>
                                          <p:spTgt spid="18540"/>
                                        </p:tgtEl>
                                        <p:attrNameLst>
                                          <p:attrName>style.visibility</p:attrName>
                                        </p:attrNameLst>
                                      </p:cBhvr>
                                      <p:to>
                                        <p:strVal val="visible"/>
                                      </p:to>
                                    </p:set>
                                  </p:childTnLst>
                                </p:cTn>
                              </p:par>
                            </p:childTnLst>
                          </p:cTn>
                        </p:par>
                      </p:childTnLst>
                    </p:cTn>
                  </p:par>
                  <p:par>
                    <p:cTn id="193" fill="hold" nodeType="clickPar">
                      <p:stCondLst>
                        <p:cond delay="indefinite"/>
                      </p:stCondLst>
                      <p:childTnLst>
                        <p:par>
                          <p:cTn id="194" fill="hold" nodeType="withGroup">
                            <p:stCondLst>
                              <p:cond delay="0"/>
                            </p:stCondLst>
                            <p:childTnLst>
                              <p:par>
                                <p:cTn id="195" presetID="1" presetClass="exit" presetSubtype="0" fill="hold" nodeType="clickEffect">
                                  <p:stCondLst>
                                    <p:cond delay="0"/>
                                  </p:stCondLst>
                                  <p:childTnLst>
                                    <p:set>
                                      <p:cBhvr>
                                        <p:cTn id="196" dur="1" fill="hold">
                                          <p:stCondLst>
                                            <p:cond delay="0"/>
                                          </p:stCondLst>
                                        </p:cTn>
                                        <p:tgtEl>
                                          <p:spTgt spid="18516"/>
                                        </p:tgtEl>
                                        <p:attrNameLst>
                                          <p:attrName>style.visibility</p:attrName>
                                        </p:attrNameLst>
                                      </p:cBhvr>
                                      <p:to>
                                        <p:strVal val="hidden"/>
                                      </p:to>
                                    </p:set>
                                  </p:childTnLst>
                                </p:cTn>
                              </p:par>
                              <p:par>
                                <p:cTn id="197" presetID="1" presetClass="entr" presetSubtype="0" fill="hold" nodeType="withEffect">
                                  <p:stCondLst>
                                    <p:cond delay="0"/>
                                  </p:stCondLst>
                                  <p:childTnLst>
                                    <p:set>
                                      <p:cBhvr>
                                        <p:cTn id="198" dur="1" fill="hold">
                                          <p:stCondLst>
                                            <p:cond delay="0"/>
                                          </p:stCondLst>
                                        </p:cTn>
                                        <p:tgtEl>
                                          <p:spTgt spid="18502"/>
                                        </p:tgtEl>
                                        <p:attrNameLst>
                                          <p:attrName>style.visibility</p:attrName>
                                        </p:attrNameLst>
                                      </p:cBhvr>
                                      <p:to>
                                        <p:strVal val="visible"/>
                                      </p:to>
                                    </p:set>
                                  </p:childTnLst>
                                </p:cTn>
                              </p:par>
                            </p:childTnLst>
                          </p:cTn>
                        </p:par>
                      </p:childTnLst>
                    </p:cTn>
                  </p:par>
                  <p:par>
                    <p:cTn id="199" fill="hold" nodeType="clickPar">
                      <p:stCondLst>
                        <p:cond delay="indefinite"/>
                      </p:stCondLst>
                      <p:childTnLst>
                        <p:par>
                          <p:cTn id="200" fill="hold" nodeType="withGroup">
                            <p:stCondLst>
                              <p:cond delay="0"/>
                            </p:stCondLst>
                            <p:childTnLst>
                              <p:par>
                                <p:cTn id="201" presetID="1" presetClass="exit" presetSubtype="0" fill="hold" nodeType="clickEffect">
                                  <p:stCondLst>
                                    <p:cond delay="0"/>
                                  </p:stCondLst>
                                  <p:childTnLst>
                                    <p:set>
                                      <p:cBhvr>
                                        <p:cTn id="202" dur="1" fill="hold">
                                          <p:stCondLst>
                                            <p:cond delay="0"/>
                                          </p:stCondLst>
                                        </p:cTn>
                                        <p:tgtEl>
                                          <p:spTgt spid="18502"/>
                                        </p:tgtEl>
                                        <p:attrNameLst>
                                          <p:attrName>style.visibility</p:attrName>
                                        </p:attrNameLst>
                                      </p:cBhvr>
                                      <p:to>
                                        <p:strVal val="hidden"/>
                                      </p:to>
                                    </p:set>
                                  </p:childTnLst>
                                </p:cTn>
                              </p:par>
                              <p:par>
                                <p:cTn id="203" presetID="1" presetClass="entr" presetSubtype="0" fill="hold" nodeType="withEffect">
                                  <p:stCondLst>
                                    <p:cond delay="0"/>
                                  </p:stCondLst>
                                  <p:childTnLst>
                                    <p:set>
                                      <p:cBhvr>
                                        <p:cTn id="204" dur="1" fill="hold">
                                          <p:stCondLst>
                                            <p:cond delay="0"/>
                                          </p:stCondLst>
                                        </p:cTn>
                                        <p:tgtEl>
                                          <p:spTgt spid="18535"/>
                                        </p:tgtEl>
                                        <p:attrNameLst>
                                          <p:attrName>style.visibility</p:attrName>
                                        </p:attrNameLst>
                                      </p:cBhvr>
                                      <p:to>
                                        <p:strVal val="visible"/>
                                      </p:to>
                                    </p:set>
                                  </p:childTnLst>
                                </p:cTn>
                              </p:par>
                              <p:par>
                                <p:cTn id="205" presetID="63" presetClass="path" presetSubtype="0" accel="50000" decel="50000" fill="hold" nodeType="withEffect">
                                  <p:stCondLst>
                                    <p:cond delay="0"/>
                                  </p:stCondLst>
                                  <p:childTnLst>
                                    <p:animMotion origin="layout" path="M -0.08333 -0.00347 L 0.15 -0.00347 " pathEditMode="relative" rAng="0" ptsTypes="AA">
                                      <p:cBhvr>
                                        <p:cTn id="206" dur="500" fill="hold"/>
                                        <p:tgtEl>
                                          <p:spTgt spid="18535"/>
                                        </p:tgtEl>
                                        <p:attrNameLst>
                                          <p:attrName>ppt_x</p:attrName>
                                          <p:attrName>ppt_y</p:attrName>
                                        </p:attrNameLst>
                                      </p:cBhvr>
                                      <p:rCtr x="11667" y="0"/>
                                    </p:animMotion>
                                  </p:childTnLst>
                                </p:cTn>
                              </p:par>
                            </p:childTnLst>
                          </p:cTn>
                        </p:par>
                      </p:childTnLst>
                    </p:cTn>
                  </p:par>
                  <p:par>
                    <p:cTn id="207" fill="hold" nodeType="clickPar">
                      <p:stCondLst>
                        <p:cond delay="indefinite"/>
                      </p:stCondLst>
                      <p:childTnLst>
                        <p:par>
                          <p:cTn id="208" fill="hold" nodeType="withGroup">
                            <p:stCondLst>
                              <p:cond delay="0"/>
                            </p:stCondLst>
                            <p:childTnLst>
                              <p:par>
                                <p:cTn id="209" presetID="1" presetClass="exit" presetSubtype="0" fill="hold" nodeType="clickEffect">
                                  <p:stCondLst>
                                    <p:cond delay="0"/>
                                  </p:stCondLst>
                                  <p:childTnLst>
                                    <p:set>
                                      <p:cBhvr>
                                        <p:cTn id="210" dur="1" fill="hold">
                                          <p:stCondLst>
                                            <p:cond delay="0"/>
                                          </p:stCondLst>
                                        </p:cTn>
                                        <p:tgtEl>
                                          <p:spTgt spid="18535"/>
                                        </p:tgtEl>
                                        <p:attrNameLst>
                                          <p:attrName>style.visibility</p:attrName>
                                        </p:attrNameLst>
                                      </p:cBhvr>
                                      <p:to>
                                        <p:strVal val="hidden"/>
                                      </p:to>
                                    </p:set>
                                  </p:childTnLst>
                                </p:cTn>
                              </p:par>
                              <p:par>
                                <p:cTn id="211" presetID="1" presetClass="entr" presetSubtype="0" fill="hold" nodeType="withEffect">
                                  <p:stCondLst>
                                    <p:cond delay="0"/>
                                  </p:stCondLst>
                                  <p:childTnLst>
                                    <p:set>
                                      <p:cBhvr>
                                        <p:cTn id="212" dur="1" fill="hold">
                                          <p:stCondLst>
                                            <p:cond delay="0"/>
                                          </p:stCondLst>
                                        </p:cTn>
                                        <p:tgtEl>
                                          <p:spTgt spid="18502"/>
                                        </p:tgtEl>
                                        <p:attrNameLst>
                                          <p:attrName>style.visibility</p:attrName>
                                        </p:attrNameLst>
                                      </p:cBhvr>
                                      <p:to>
                                        <p:strVal val="visible"/>
                                      </p:to>
                                    </p:set>
                                  </p:childTnLst>
                                </p:cTn>
                              </p:par>
                              <p:par>
                                <p:cTn id="213" presetID="1" presetClass="entr" presetSubtype="0" fill="hold" grpId="3" nodeType="withEffect">
                                  <p:stCondLst>
                                    <p:cond delay="0"/>
                                  </p:stCondLst>
                                  <p:childTnLst>
                                    <p:set>
                                      <p:cBhvr>
                                        <p:cTn id="214" dur="1" fill="hold">
                                          <p:stCondLst>
                                            <p:cond delay="0"/>
                                          </p:stCondLst>
                                        </p:cTn>
                                        <p:tgtEl>
                                          <p:spTgt spid="18549"/>
                                        </p:tgtEl>
                                        <p:attrNameLst>
                                          <p:attrName>style.visibility</p:attrName>
                                        </p:attrNameLst>
                                      </p:cBhvr>
                                      <p:to>
                                        <p:strVal val="visible"/>
                                      </p:to>
                                    </p:set>
                                  </p:childTnLst>
                                </p:cTn>
                              </p:par>
                              <p:par>
                                <p:cTn id="215" presetID="1" presetClass="entr" presetSubtype="0" fill="hold" nodeType="withEffect">
                                  <p:stCondLst>
                                    <p:cond delay="0"/>
                                  </p:stCondLst>
                                  <p:childTnLst>
                                    <p:set>
                                      <p:cBhvr>
                                        <p:cTn id="216" dur="1" fill="hold">
                                          <p:stCondLst>
                                            <p:cond delay="0"/>
                                          </p:stCondLst>
                                        </p:cTn>
                                        <p:tgtEl>
                                          <p:spTgt spid="18563"/>
                                        </p:tgtEl>
                                        <p:attrNameLst>
                                          <p:attrName>style.visibility</p:attrName>
                                        </p:attrNameLst>
                                      </p:cBhvr>
                                      <p:to>
                                        <p:strVal val="visible"/>
                                      </p:to>
                                    </p:set>
                                  </p:childTnLst>
                                </p:cTn>
                              </p:par>
                              <p:par>
                                <p:cTn id="217" presetID="1" presetClass="entr" presetSubtype="0" fill="hold" nodeType="withEffect">
                                  <p:stCondLst>
                                    <p:cond delay="0"/>
                                  </p:stCondLst>
                                  <p:childTnLst>
                                    <p:set>
                                      <p:cBhvr>
                                        <p:cTn id="218" dur="1" fill="hold">
                                          <p:stCondLst>
                                            <p:cond delay="0"/>
                                          </p:stCondLst>
                                        </p:cTn>
                                        <p:tgtEl>
                                          <p:spTgt spid="18551"/>
                                        </p:tgtEl>
                                        <p:attrNameLst>
                                          <p:attrName>style.visibility</p:attrName>
                                        </p:attrNameLst>
                                      </p:cBhvr>
                                      <p:to>
                                        <p:strVal val="visible"/>
                                      </p:to>
                                    </p:set>
                                  </p:childTnLst>
                                </p:cTn>
                              </p:par>
                              <p:par>
                                <p:cTn id="219" presetID="1" presetClass="entr" presetSubtype="0" fill="hold" grpId="2" nodeType="withEffect">
                                  <p:stCondLst>
                                    <p:cond delay="0"/>
                                  </p:stCondLst>
                                  <p:childTnLst>
                                    <p:set>
                                      <p:cBhvr>
                                        <p:cTn id="220" dur="1" fill="hold">
                                          <p:stCondLst>
                                            <p:cond delay="0"/>
                                          </p:stCondLst>
                                        </p:cTn>
                                        <p:tgtEl>
                                          <p:spTgt spid="18550"/>
                                        </p:tgtEl>
                                        <p:attrNameLst>
                                          <p:attrName>style.visibility</p:attrName>
                                        </p:attrNameLst>
                                      </p:cBhvr>
                                      <p:to>
                                        <p:strVal val="visible"/>
                                      </p:to>
                                    </p:set>
                                  </p:childTnLst>
                                </p:cTn>
                              </p:par>
                              <p:par>
                                <p:cTn id="221" presetID="1" presetClass="entr" presetSubtype="0" fill="hold" nodeType="withEffect">
                                  <p:stCondLst>
                                    <p:cond delay="0"/>
                                  </p:stCondLst>
                                  <p:childTnLst>
                                    <p:set>
                                      <p:cBhvr>
                                        <p:cTn id="222" dur="1" fill="hold">
                                          <p:stCondLst>
                                            <p:cond delay="0"/>
                                          </p:stCondLst>
                                        </p:cTn>
                                        <p:tgtEl>
                                          <p:spTgt spid="18569"/>
                                        </p:tgtEl>
                                        <p:attrNameLst>
                                          <p:attrName>style.visibility</p:attrName>
                                        </p:attrNameLst>
                                      </p:cBhvr>
                                      <p:to>
                                        <p:strVal val="visible"/>
                                      </p:to>
                                    </p:set>
                                  </p:childTnLst>
                                </p:cTn>
                              </p:par>
                              <p:par>
                                <p:cTn id="223" presetID="1" presetClass="entr" presetSubtype="0" fill="hold" nodeType="withEffect">
                                  <p:stCondLst>
                                    <p:cond delay="0"/>
                                  </p:stCondLst>
                                  <p:childTnLst>
                                    <p:set>
                                      <p:cBhvr>
                                        <p:cTn id="224" dur="1" fill="hold">
                                          <p:stCondLst>
                                            <p:cond delay="0"/>
                                          </p:stCondLst>
                                        </p:cTn>
                                        <p:tgtEl>
                                          <p:spTgt spid="18557"/>
                                        </p:tgtEl>
                                        <p:attrNameLst>
                                          <p:attrName>style.visibility</p:attrName>
                                        </p:attrNameLst>
                                      </p:cBhvr>
                                      <p:to>
                                        <p:strVal val="visible"/>
                                      </p:to>
                                    </p:set>
                                  </p:childTnLst>
                                </p:cTn>
                              </p:par>
                            </p:childTnLst>
                          </p:cTn>
                        </p:par>
                      </p:childTnLst>
                    </p:cTn>
                  </p:par>
                  <p:par>
                    <p:cTn id="225" fill="hold" nodeType="clickPar">
                      <p:stCondLst>
                        <p:cond delay="indefinite"/>
                      </p:stCondLst>
                      <p:childTnLst>
                        <p:par>
                          <p:cTn id="226" fill="hold" nodeType="withGroup">
                            <p:stCondLst>
                              <p:cond delay="0"/>
                            </p:stCondLst>
                            <p:childTnLst>
                              <p:par>
                                <p:cTn id="227" presetID="1" presetClass="exit" presetSubtype="0" fill="hold" nodeType="clickEffect">
                                  <p:stCondLst>
                                    <p:cond delay="0"/>
                                  </p:stCondLst>
                                  <p:childTnLst>
                                    <p:set>
                                      <p:cBhvr>
                                        <p:cTn id="228" dur="1" fill="hold">
                                          <p:stCondLst>
                                            <p:cond delay="0"/>
                                          </p:stCondLst>
                                        </p:cTn>
                                        <p:tgtEl>
                                          <p:spTgt spid="18502"/>
                                        </p:tgtEl>
                                        <p:attrNameLst>
                                          <p:attrName>style.visibility</p:attrName>
                                        </p:attrNameLst>
                                      </p:cBhvr>
                                      <p:to>
                                        <p:strVal val="hidden"/>
                                      </p:to>
                                    </p:set>
                                  </p:childTnLst>
                                </p:cTn>
                              </p:par>
                              <p:par>
                                <p:cTn id="229" presetID="1" presetClass="entr" presetSubtype="0" fill="hold" nodeType="withEffect">
                                  <p:stCondLst>
                                    <p:cond delay="0"/>
                                  </p:stCondLst>
                                  <p:childTnLst>
                                    <p:set>
                                      <p:cBhvr>
                                        <p:cTn id="230" dur="1" fill="hold">
                                          <p:stCondLst>
                                            <p:cond delay="0"/>
                                          </p:stCondLst>
                                        </p:cTn>
                                        <p:tgtEl>
                                          <p:spTgt spid="18516"/>
                                        </p:tgtEl>
                                        <p:attrNameLst>
                                          <p:attrName>style.visibility</p:attrName>
                                        </p:attrNameLst>
                                      </p:cBhvr>
                                      <p:to>
                                        <p:strVal val="visible"/>
                                      </p:to>
                                    </p:set>
                                  </p:childTnLst>
                                </p:cTn>
                              </p:par>
                            </p:childTnLst>
                          </p:cTn>
                        </p:par>
                      </p:childTnLst>
                    </p:cTn>
                  </p:par>
                  <p:par>
                    <p:cTn id="231" fill="hold" nodeType="clickPar">
                      <p:stCondLst>
                        <p:cond delay="indefinite"/>
                      </p:stCondLst>
                      <p:childTnLst>
                        <p:par>
                          <p:cTn id="232" fill="hold" nodeType="withGroup">
                            <p:stCondLst>
                              <p:cond delay="0"/>
                            </p:stCondLst>
                            <p:childTnLst>
                              <p:par>
                                <p:cTn id="233" presetID="1" presetClass="exit" presetSubtype="0" fill="hold" nodeType="clickEffect">
                                  <p:stCondLst>
                                    <p:cond delay="0"/>
                                  </p:stCondLst>
                                  <p:childTnLst>
                                    <p:set>
                                      <p:cBhvr>
                                        <p:cTn id="234" dur="1" fill="hold">
                                          <p:stCondLst>
                                            <p:cond delay="0"/>
                                          </p:stCondLst>
                                        </p:cTn>
                                        <p:tgtEl>
                                          <p:spTgt spid="18516"/>
                                        </p:tgtEl>
                                        <p:attrNameLst>
                                          <p:attrName>style.visibility</p:attrName>
                                        </p:attrNameLst>
                                      </p:cBhvr>
                                      <p:to>
                                        <p:strVal val="hidden"/>
                                      </p:to>
                                    </p:set>
                                  </p:childTnLst>
                                </p:cTn>
                              </p:par>
                              <p:par>
                                <p:cTn id="235" presetID="1" presetClass="entr" presetSubtype="0" fill="hold" nodeType="withEffect">
                                  <p:stCondLst>
                                    <p:cond delay="0"/>
                                  </p:stCondLst>
                                  <p:childTnLst>
                                    <p:set>
                                      <p:cBhvr>
                                        <p:cTn id="236" dur="1" fill="hold">
                                          <p:stCondLst>
                                            <p:cond delay="0"/>
                                          </p:stCondLst>
                                        </p:cTn>
                                        <p:tgtEl>
                                          <p:spTgt spid="18491"/>
                                        </p:tgtEl>
                                        <p:attrNameLst>
                                          <p:attrName>style.visibility</p:attrName>
                                        </p:attrNameLst>
                                      </p:cBhvr>
                                      <p:to>
                                        <p:strVal val="visible"/>
                                      </p:to>
                                    </p:set>
                                  </p:childTnLst>
                                </p:cTn>
                              </p:par>
                            </p:childTnLst>
                          </p:cTn>
                        </p:par>
                      </p:childTnLst>
                    </p:cTn>
                  </p:par>
                  <p:par>
                    <p:cTn id="237" fill="hold" nodeType="clickPar">
                      <p:stCondLst>
                        <p:cond delay="indefinite"/>
                      </p:stCondLst>
                      <p:childTnLst>
                        <p:par>
                          <p:cTn id="238" fill="hold" nodeType="withGroup">
                            <p:stCondLst>
                              <p:cond delay="0"/>
                            </p:stCondLst>
                            <p:childTnLst>
                              <p:par>
                                <p:cTn id="239" presetID="1" presetClass="exit" presetSubtype="0" fill="hold" nodeType="clickEffect">
                                  <p:stCondLst>
                                    <p:cond delay="0"/>
                                  </p:stCondLst>
                                  <p:childTnLst>
                                    <p:set>
                                      <p:cBhvr>
                                        <p:cTn id="240" dur="1" fill="hold">
                                          <p:stCondLst>
                                            <p:cond delay="0"/>
                                          </p:stCondLst>
                                        </p:cTn>
                                        <p:tgtEl>
                                          <p:spTgt spid="18491"/>
                                        </p:tgtEl>
                                        <p:attrNameLst>
                                          <p:attrName>style.visibility</p:attrName>
                                        </p:attrNameLst>
                                      </p:cBhvr>
                                      <p:to>
                                        <p:strVal val="hidden"/>
                                      </p:to>
                                    </p:set>
                                  </p:childTnLst>
                                </p:cTn>
                              </p:par>
                              <p:par>
                                <p:cTn id="241" presetID="1" presetClass="entr" presetSubtype="0" fill="hold" nodeType="withEffect">
                                  <p:stCondLst>
                                    <p:cond delay="0"/>
                                  </p:stCondLst>
                                  <p:childTnLst>
                                    <p:set>
                                      <p:cBhvr>
                                        <p:cTn id="242" dur="1" fill="hold">
                                          <p:stCondLst>
                                            <p:cond delay="0"/>
                                          </p:stCondLst>
                                        </p:cTn>
                                        <p:tgtEl>
                                          <p:spTgt spid="18575"/>
                                        </p:tgtEl>
                                        <p:attrNameLst>
                                          <p:attrName>style.visibility</p:attrName>
                                        </p:attrNameLst>
                                      </p:cBhvr>
                                      <p:to>
                                        <p:strVal val="visible"/>
                                      </p:to>
                                    </p:set>
                                  </p:childTnLst>
                                </p:cTn>
                              </p:par>
                            </p:childTnLst>
                          </p:cTn>
                        </p:par>
                      </p:childTnLst>
                    </p:cTn>
                  </p:par>
                  <p:par>
                    <p:cTn id="243" fill="hold" nodeType="clickPar">
                      <p:stCondLst>
                        <p:cond delay="indefinite"/>
                      </p:stCondLst>
                      <p:childTnLst>
                        <p:par>
                          <p:cTn id="244" fill="hold" nodeType="withGroup">
                            <p:stCondLst>
                              <p:cond delay="0"/>
                            </p:stCondLst>
                            <p:childTnLst>
                              <p:par>
                                <p:cTn id="245" presetID="1" presetClass="exit" presetSubtype="0" fill="hold" nodeType="clickEffect">
                                  <p:stCondLst>
                                    <p:cond delay="0"/>
                                  </p:stCondLst>
                                  <p:childTnLst>
                                    <p:set>
                                      <p:cBhvr>
                                        <p:cTn id="246" dur="1" fill="hold">
                                          <p:stCondLst>
                                            <p:cond delay="0"/>
                                          </p:stCondLst>
                                        </p:cTn>
                                        <p:tgtEl>
                                          <p:spTgt spid="18575"/>
                                        </p:tgtEl>
                                        <p:attrNameLst>
                                          <p:attrName>style.visibility</p:attrName>
                                        </p:attrNameLst>
                                      </p:cBhvr>
                                      <p:to>
                                        <p:strVal val="hidden"/>
                                      </p:to>
                                    </p:set>
                                  </p:childTnLst>
                                </p:cTn>
                              </p:par>
                              <p:par>
                                <p:cTn id="247" presetID="1" presetClass="entr" presetSubtype="0" fill="hold" nodeType="withEffect">
                                  <p:stCondLst>
                                    <p:cond delay="0"/>
                                  </p:stCondLst>
                                  <p:childTnLst>
                                    <p:set>
                                      <p:cBhvr>
                                        <p:cTn id="248" dur="1" fill="hold">
                                          <p:stCondLst>
                                            <p:cond delay="0"/>
                                          </p:stCondLst>
                                        </p:cTn>
                                        <p:tgtEl>
                                          <p:spTgt spid="18586"/>
                                        </p:tgtEl>
                                        <p:attrNameLst>
                                          <p:attrName>style.visibility</p:attrName>
                                        </p:attrNameLst>
                                      </p:cBhvr>
                                      <p:to>
                                        <p:strVal val="visible"/>
                                      </p:to>
                                    </p:set>
                                  </p:childTnLst>
                                </p:cTn>
                              </p:par>
                            </p:childTnLst>
                          </p:cTn>
                        </p:par>
                      </p:childTnLst>
                    </p:cTn>
                  </p:par>
                  <p:par>
                    <p:cTn id="249" fill="hold" nodeType="clickPar">
                      <p:stCondLst>
                        <p:cond delay="indefinite"/>
                      </p:stCondLst>
                      <p:childTnLst>
                        <p:par>
                          <p:cTn id="250" fill="hold" nodeType="withGroup">
                            <p:stCondLst>
                              <p:cond delay="0"/>
                            </p:stCondLst>
                            <p:childTnLst>
                              <p:par>
                                <p:cTn id="251" presetID="1" presetClass="exit" presetSubtype="0" fill="hold" nodeType="clickEffect">
                                  <p:stCondLst>
                                    <p:cond delay="0"/>
                                  </p:stCondLst>
                                  <p:childTnLst>
                                    <p:set>
                                      <p:cBhvr>
                                        <p:cTn id="252" dur="1" fill="hold">
                                          <p:stCondLst>
                                            <p:cond delay="0"/>
                                          </p:stCondLst>
                                        </p:cTn>
                                        <p:tgtEl>
                                          <p:spTgt spid="18586"/>
                                        </p:tgtEl>
                                        <p:attrNameLst>
                                          <p:attrName>style.visibility</p:attrName>
                                        </p:attrNameLst>
                                      </p:cBhvr>
                                      <p:to>
                                        <p:strVal val="hidden"/>
                                      </p:to>
                                    </p:set>
                                  </p:childTnLst>
                                </p:cTn>
                              </p:par>
                              <p:par>
                                <p:cTn id="253" presetID="1" presetClass="entr" presetSubtype="0" fill="hold" nodeType="withEffect">
                                  <p:stCondLst>
                                    <p:cond delay="0"/>
                                  </p:stCondLst>
                                  <p:childTnLst>
                                    <p:set>
                                      <p:cBhvr>
                                        <p:cTn id="254" dur="1" fill="hold">
                                          <p:stCondLst>
                                            <p:cond delay="0"/>
                                          </p:stCondLst>
                                        </p:cTn>
                                        <p:tgtEl>
                                          <p:spTgt spid="18600"/>
                                        </p:tgtEl>
                                        <p:attrNameLst>
                                          <p:attrName>style.visibility</p:attrName>
                                        </p:attrNameLst>
                                      </p:cBhvr>
                                      <p:to>
                                        <p:strVal val="visible"/>
                                      </p:to>
                                    </p:set>
                                  </p:childTnLst>
                                </p:cTn>
                              </p:par>
                            </p:childTnLst>
                          </p:cTn>
                        </p:par>
                      </p:childTnLst>
                    </p:cTn>
                  </p:par>
                  <p:par>
                    <p:cTn id="255" fill="hold" nodeType="clickPar">
                      <p:stCondLst>
                        <p:cond delay="indefinite"/>
                      </p:stCondLst>
                      <p:childTnLst>
                        <p:par>
                          <p:cTn id="256" fill="hold" nodeType="withGroup">
                            <p:stCondLst>
                              <p:cond delay="0"/>
                            </p:stCondLst>
                            <p:childTnLst>
                              <p:par>
                                <p:cTn id="257" presetID="1" presetClass="exit" presetSubtype="0" fill="hold" nodeType="clickEffect">
                                  <p:stCondLst>
                                    <p:cond delay="0"/>
                                  </p:stCondLst>
                                  <p:childTnLst>
                                    <p:set>
                                      <p:cBhvr>
                                        <p:cTn id="258" dur="1" fill="hold">
                                          <p:stCondLst>
                                            <p:cond delay="0"/>
                                          </p:stCondLst>
                                        </p:cTn>
                                        <p:tgtEl>
                                          <p:spTgt spid="18600"/>
                                        </p:tgtEl>
                                        <p:attrNameLst>
                                          <p:attrName>style.visibility</p:attrName>
                                        </p:attrNameLst>
                                      </p:cBhvr>
                                      <p:to>
                                        <p:strVal val="hidden"/>
                                      </p:to>
                                    </p:set>
                                  </p:childTnLst>
                                </p:cTn>
                              </p:par>
                              <p:par>
                                <p:cTn id="259" presetID="1" presetClass="entr" presetSubtype="0" fill="hold" nodeType="withEffect">
                                  <p:stCondLst>
                                    <p:cond delay="0"/>
                                  </p:stCondLst>
                                  <p:childTnLst>
                                    <p:set>
                                      <p:cBhvr>
                                        <p:cTn id="260" dur="1" fill="hold">
                                          <p:stCondLst>
                                            <p:cond delay="0"/>
                                          </p:stCondLst>
                                        </p:cTn>
                                        <p:tgtEl>
                                          <p:spTgt spid="18614"/>
                                        </p:tgtEl>
                                        <p:attrNameLst>
                                          <p:attrName>style.visibility</p:attrName>
                                        </p:attrNameLst>
                                      </p:cBhvr>
                                      <p:to>
                                        <p:strVal val="visible"/>
                                      </p:to>
                                    </p:set>
                                  </p:childTnLst>
                                </p:cTn>
                              </p:par>
                              <p:par>
                                <p:cTn id="261" presetID="63" presetClass="path" presetSubtype="0" accel="50000" decel="50000" fill="hold" nodeType="withEffect">
                                  <p:stCondLst>
                                    <p:cond delay="0"/>
                                  </p:stCondLst>
                                  <p:childTnLst>
                                    <p:animMotion origin="layout" path="M -0.06666 -0.00348 L 0.175 -0.00348 " pathEditMode="relative" rAng="0" ptsTypes="AA">
                                      <p:cBhvr>
                                        <p:cTn id="262" dur="500" fill="hold"/>
                                        <p:tgtEl>
                                          <p:spTgt spid="18614"/>
                                        </p:tgtEl>
                                        <p:attrNameLst>
                                          <p:attrName>ppt_x</p:attrName>
                                          <p:attrName>ppt_y</p:attrName>
                                        </p:attrNameLst>
                                      </p:cBhvr>
                                      <p:rCtr x="12083" y="0"/>
                                    </p:animMotion>
                                  </p:childTnLst>
                                </p:cTn>
                              </p:par>
                            </p:childTnLst>
                          </p:cTn>
                        </p:par>
                      </p:childTnLst>
                    </p:cTn>
                  </p:par>
                  <p:par>
                    <p:cTn id="263" fill="hold" nodeType="clickPar">
                      <p:stCondLst>
                        <p:cond delay="indefinite"/>
                      </p:stCondLst>
                      <p:childTnLst>
                        <p:par>
                          <p:cTn id="264" fill="hold" nodeType="withGroup">
                            <p:stCondLst>
                              <p:cond delay="0"/>
                            </p:stCondLst>
                            <p:childTnLst>
                              <p:par>
                                <p:cTn id="265" presetID="1" presetClass="exit" presetSubtype="0" fill="hold" nodeType="clickEffect">
                                  <p:stCondLst>
                                    <p:cond delay="0"/>
                                  </p:stCondLst>
                                  <p:childTnLst>
                                    <p:set>
                                      <p:cBhvr>
                                        <p:cTn id="266" dur="1" fill="hold">
                                          <p:stCondLst>
                                            <p:cond delay="0"/>
                                          </p:stCondLst>
                                        </p:cTn>
                                        <p:tgtEl>
                                          <p:spTgt spid="18614"/>
                                        </p:tgtEl>
                                        <p:attrNameLst>
                                          <p:attrName>style.visibility</p:attrName>
                                        </p:attrNameLst>
                                      </p:cBhvr>
                                      <p:to>
                                        <p:strVal val="hidden"/>
                                      </p:to>
                                    </p:set>
                                  </p:childTnLst>
                                </p:cTn>
                              </p:par>
                              <p:par>
                                <p:cTn id="267" presetID="1" presetClass="entr" presetSubtype="0" fill="hold" nodeType="withEffect">
                                  <p:stCondLst>
                                    <p:cond delay="0"/>
                                  </p:stCondLst>
                                  <p:childTnLst>
                                    <p:set>
                                      <p:cBhvr>
                                        <p:cTn id="268" dur="1" fill="hold">
                                          <p:stCondLst>
                                            <p:cond delay="0"/>
                                          </p:stCondLst>
                                        </p:cTn>
                                        <p:tgtEl>
                                          <p:spTgt spid="18618"/>
                                        </p:tgtEl>
                                        <p:attrNameLst>
                                          <p:attrName>style.visibility</p:attrName>
                                        </p:attrNameLst>
                                      </p:cBhvr>
                                      <p:to>
                                        <p:strVal val="visible"/>
                                      </p:to>
                                    </p:set>
                                  </p:childTnLst>
                                </p:cTn>
                              </p:par>
                              <p:par>
                                <p:cTn id="269" presetID="1" presetClass="entr" presetSubtype="0" fill="hold" nodeType="withEffect">
                                  <p:stCondLst>
                                    <p:cond delay="0"/>
                                  </p:stCondLst>
                                  <p:childTnLst>
                                    <p:set>
                                      <p:cBhvr>
                                        <p:cTn id="270" dur="1" fill="hold">
                                          <p:stCondLst>
                                            <p:cond delay="0"/>
                                          </p:stCondLst>
                                        </p:cTn>
                                        <p:tgtEl>
                                          <p:spTgt spid="18619"/>
                                        </p:tgtEl>
                                        <p:attrNameLst>
                                          <p:attrName>style.visibility</p:attrName>
                                        </p:attrNameLst>
                                      </p:cBhvr>
                                      <p:to>
                                        <p:strVal val="visible"/>
                                      </p:to>
                                    </p:set>
                                  </p:childTnLst>
                                </p:cTn>
                              </p:par>
                              <p:par>
                                <p:cTn id="271" presetID="23" presetClass="entr" presetSubtype="16" fill="hold" nodeType="withEffect">
                                  <p:stCondLst>
                                    <p:cond delay="0"/>
                                  </p:stCondLst>
                                  <p:childTnLst>
                                    <p:set>
                                      <p:cBhvr>
                                        <p:cTn id="272" dur="1" fill="hold">
                                          <p:stCondLst>
                                            <p:cond delay="0"/>
                                          </p:stCondLst>
                                        </p:cTn>
                                        <p:tgtEl>
                                          <p:spTgt spid="18445"/>
                                        </p:tgtEl>
                                        <p:attrNameLst>
                                          <p:attrName>style.visibility</p:attrName>
                                        </p:attrNameLst>
                                      </p:cBhvr>
                                      <p:to>
                                        <p:strVal val="visible"/>
                                      </p:to>
                                    </p:set>
                                    <p:anim calcmode="lin" valueType="num">
                                      <p:cBhvr>
                                        <p:cTn id="273" dur="500" fill="hold"/>
                                        <p:tgtEl>
                                          <p:spTgt spid="18445"/>
                                        </p:tgtEl>
                                        <p:attrNameLst>
                                          <p:attrName>ppt_w</p:attrName>
                                        </p:attrNameLst>
                                      </p:cBhvr>
                                      <p:tavLst>
                                        <p:tav tm="0">
                                          <p:val>
                                            <p:fltVal val="0"/>
                                          </p:val>
                                        </p:tav>
                                        <p:tav tm="100000">
                                          <p:val>
                                            <p:strVal val="#ppt_w"/>
                                          </p:val>
                                        </p:tav>
                                      </p:tavLst>
                                    </p:anim>
                                    <p:anim calcmode="lin" valueType="num">
                                      <p:cBhvr>
                                        <p:cTn id="274" dur="500" fill="hold"/>
                                        <p:tgtEl>
                                          <p:spTgt spid="18445"/>
                                        </p:tgtEl>
                                        <p:attrNameLst>
                                          <p:attrName>ppt_h</p:attrName>
                                        </p:attrNameLst>
                                      </p:cBhvr>
                                      <p:tavLst>
                                        <p:tav tm="0">
                                          <p:val>
                                            <p:fltVal val="0"/>
                                          </p:val>
                                        </p:tav>
                                        <p:tav tm="100000">
                                          <p:val>
                                            <p:strVal val="#ppt_h"/>
                                          </p:val>
                                        </p:tav>
                                      </p:tavLst>
                                    </p:anim>
                                  </p:childTnLst>
                                </p:cTn>
                              </p:par>
                              <p:par>
                                <p:cTn id="275" presetID="42" presetClass="path" presetSubtype="0" accel="50000" decel="50000" fill="hold" nodeType="withEffect">
                                  <p:stCondLst>
                                    <p:cond delay="0"/>
                                  </p:stCondLst>
                                  <p:childTnLst>
                                    <p:animMotion origin="layout" path="M -3.33333E-6 -4.44444E-6 L -3.33333E-6 0.1 " pathEditMode="relative" rAng="0" ptsTypes="AA">
                                      <p:cBhvr>
                                        <p:cTn id="276" dur="2000" fill="hold"/>
                                        <p:tgtEl>
                                          <p:spTgt spid="18619"/>
                                        </p:tgtEl>
                                        <p:attrNameLst>
                                          <p:attrName>ppt_x</p:attrName>
                                          <p:attrName>ppt_y</p:attrName>
                                        </p:attrNameLst>
                                      </p:cBhvr>
                                      <p:rCtr x="0" y="5000"/>
                                    </p:animMotion>
                                  </p:childTnLst>
                                </p:cTn>
                              </p:par>
                              <p:par>
                                <p:cTn id="277" presetID="5" presetClass="exit" presetSubtype="10" fill="hold" nodeType="withEffect">
                                  <p:stCondLst>
                                    <p:cond delay="0"/>
                                  </p:stCondLst>
                                  <p:childTnLst>
                                    <p:animEffect transition="out" filter="checkerboard(across)">
                                      <p:cBhvr>
                                        <p:cTn id="278" dur="500"/>
                                        <p:tgtEl>
                                          <p:spTgt spid="18619"/>
                                        </p:tgtEl>
                                      </p:cBhvr>
                                    </p:animEffect>
                                    <p:set>
                                      <p:cBhvr>
                                        <p:cTn id="279" dur="1" fill="hold">
                                          <p:stCondLst>
                                            <p:cond delay="499"/>
                                          </p:stCondLst>
                                        </p:cTn>
                                        <p:tgtEl>
                                          <p:spTgt spid="18619"/>
                                        </p:tgtEl>
                                        <p:attrNameLst>
                                          <p:attrName>style.visibility</p:attrName>
                                        </p:attrNameLst>
                                      </p:cBhvr>
                                      <p:to>
                                        <p:strVal val="hidden"/>
                                      </p:to>
                                    </p:set>
                                  </p:childTnLst>
                                </p:cTn>
                              </p:par>
                            </p:childTnLst>
                          </p:cTn>
                        </p:par>
                      </p:childTnLst>
                    </p:cTn>
                  </p:par>
                  <p:par>
                    <p:cTn id="280" fill="hold" nodeType="clickPar">
                      <p:stCondLst>
                        <p:cond delay="indefinite"/>
                      </p:stCondLst>
                      <p:childTnLst>
                        <p:par>
                          <p:cTn id="281" fill="hold" nodeType="withGroup">
                            <p:stCondLst>
                              <p:cond delay="0"/>
                            </p:stCondLst>
                            <p:childTnLst>
                              <p:par>
                                <p:cTn id="282" presetID="1" presetClass="exit" presetSubtype="0" fill="hold" nodeType="clickEffect">
                                  <p:stCondLst>
                                    <p:cond delay="0"/>
                                  </p:stCondLst>
                                  <p:childTnLst>
                                    <p:set>
                                      <p:cBhvr>
                                        <p:cTn id="283" dur="1" fill="hold">
                                          <p:stCondLst>
                                            <p:cond delay="0"/>
                                          </p:stCondLst>
                                        </p:cTn>
                                        <p:tgtEl>
                                          <p:spTgt spid="18618"/>
                                        </p:tgtEl>
                                        <p:attrNameLst>
                                          <p:attrName>style.visibility</p:attrName>
                                        </p:attrNameLst>
                                      </p:cBhvr>
                                      <p:to>
                                        <p:strVal val="hidden"/>
                                      </p:to>
                                    </p:set>
                                  </p:childTnLst>
                                </p:cTn>
                              </p:par>
                              <p:par>
                                <p:cTn id="284" presetID="1" presetClass="exit" presetSubtype="0" fill="hold" nodeType="withEffect">
                                  <p:stCondLst>
                                    <p:cond delay="0"/>
                                  </p:stCondLst>
                                  <p:childTnLst>
                                    <p:set>
                                      <p:cBhvr>
                                        <p:cTn id="285" dur="1" fill="hold">
                                          <p:stCondLst>
                                            <p:cond delay="0"/>
                                          </p:stCondLst>
                                        </p:cTn>
                                        <p:tgtEl>
                                          <p:spTgt spid="18445"/>
                                        </p:tgtEl>
                                        <p:attrNameLst>
                                          <p:attrName>style.visibility</p:attrName>
                                        </p:attrNameLst>
                                      </p:cBhvr>
                                      <p:to>
                                        <p:strVal val="hidden"/>
                                      </p:to>
                                    </p:set>
                                  </p:childTnLst>
                                </p:cTn>
                              </p:par>
                              <p:par>
                                <p:cTn id="286" presetID="1" presetClass="entr" presetSubtype="0" fill="hold" nodeType="withEffect">
                                  <p:stCondLst>
                                    <p:cond delay="0"/>
                                  </p:stCondLst>
                                  <p:childTnLst>
                                    <p:set>
                                      <p:cBhvr>
                                        <p:cTn id="287" dur="1" fill="hold">
                                          <p:stCondLst>
                                            <p:cond delay="0"/>
                                          </p:stCondLst>
                                        </p:cTn>
                                        <p:tgtEl>
                                          <p:spTgt spid="18623"/>
                                        </p:tgtEl>
                                        <p:attrNameLst>
                                          <p:attrName>style.visibility</p:attrName>
                                        </p:attrNameLst>
                                      </p:cBhvr>
                                      <p:to>
                                        <p:strVal val="visible"/>
                                      </p:to>
                                    </p:set>
                                  </p:childTnLst>
                                </p:cTn>
                              </p:par>
                              <p:par>
                                <p:cTn id="288" presetID="63" presetClass="path" presetSubtype="0" accel="50000" decel="50000" fill="hold" nodeType="withEffect">
                                  <p:stCondLst>
                                    <p:cond delay="0"/>
                                  </p:stCondLst>
                                  <p:childTnLst>
                                    <p:animMotion origin="layout" path="M -0.08334 -4.44444E-6 L 0.39166 -4.44444E-6 " pathEditMode="relative" rAng="0" ptsTypes="AA">
                                      <p:cBhvr>
                                        <p:cTn id="289" dur="500" fill="hold"/>
                                        <p:tgtEl>
                                          <p:spTgt spid="18623"/>
                                        </p:tgtEl>
                                        <p:attrNameLst>
                                          <p:attrName>ppt_x</p:attrName>
                                          <p:attrName>ppt_y</p:attrName>
                                        </p:attrNameLst>
                                      </p:cBhvr>
                                      <p:rCtr x="23750" y="0"/>
                                    </p:animMotion>
                                  </p:childTnLst>
                                </p:cTn>
                              </p:par>
                            </p:childTnLst>
                          </p:cTn>
                        </p:par>
                      </p:childTnLst>
                    </p:cTn>
                  </p:par>
                  <p:par>
                    <p:cTn id="290" fill="hold" nodeType="clickPar">
                      <p:stCondLst>
                        <p:cond delay="indefinite"/>
                      </p:stCondLst>
                      <p:childTnLst>
                        <p:par>
                          <p:cTn id="291" fill="hold" nodeType="withGroup">
                            <p:stCondLst>
                              <p:cond delay="0"/>
                            </p:stCondLst>
                            <p:childTnLst>
                              <p:par>
                                <p:cTn id="292" presetID="1" presetClass="exit" presetSubtype="0" fill="hold" nodeType="clickEffect">
                                  <p:stCondLst>
                                    <p:cond delay="0"/>
                                  </p:stCondLst>
                                  <p:childTnLst>
                                    <p:set>
                                      <p:cBhvr>
                                        <p:cTn id="293" dur="1" fill="hold">
                                          <p:stCondLst>
                                            <p:cond delay="0"/>
                                          </p:stCondLst>
                                        </p:cTn>
                                        <p:tgtEl>
                                          <p:spTgt spid="18623"/>
                                        </p:tgtEl>
                                        <p:attrNameLst>
                                          <p:attrName>style.visibility</p:attrName>
                                        </p:attrNameLst>
                                      </p:cBhvr>
                                      <p:to>
                                        <p:strVal val="hidden"/>
                                      </p:to>
                                    </p:set>
                                  </p:childTnLst>
                                </p:cTn>
                              </p:par>
                              <p:par>
                                <p:cTn id="294" presetID="1" presetClass="entr" presetSubtype="0" fill="hold" nodeType="withEffect">
                                  <p:stCondLst>
                                    <p:cond delay="0"/>
                                  </p:stCondLst>
                                  <p:childTnLst>
                                    <p:set>
                                      <p:cBhvr>
                                        <p:cTn id="295" dur="1" fill="hold">
                                          <p:stCondLst>
                                            <p:cond delay="0"/>
                                          </p:stCondLst>
                                        </p:cTn>
                                        <p:tgtEl>
                                          <p:spTgt spid="18600"/>
                                        </p:tgtEl>
                                        <p:attrNameLst>
                                          <p:attrName>style.visibility</p:attrName>
                                        </p:attrNameLst>
                                      </p:cBhvr>
                                      <p:to>
                                        <p:strVal val="visible"/>
                                      </p:to>
                                    </p:set>
                                  </p:childTnLst>
                                </p:cTn>
                              </p:par>
                            </p:childTnLst>
                          </p:cTn>
                        </p:par>
                      </p:childTnLst>
                    </p:cTn>
                  </p:par>
                  <p:par>
                    <p:cTn id="296" fill="hold" nodeType="clickPar">
                      <p:stCondLst>
                        <p:cond delay="indefinite"/>
                      </p:stCondLst>
                      <p:childTnLst>
                        <p:par>
                          <p:cTn id="297" fill="hold" nodeType="withGroup">
                            <p:stCondLst>
                              <p:cond delay="0"/>
                            </p:stCondLst>
                            <p:childTnLst>
                              <p:par>
                                <p:cTn id="298" presetID="1" presetClass="exit" presetSubtype="0" fill="hold" nodeType="clickEffect">
                                  <p:stCondLst>
                                    <p:cond delay="0"/>
                                  </p:stCondLst>
                                  <p:childTnLst>
                                    <p:set>
                                      <p:cBhvr>
                                        <p:cTn id="299" dur="1" fill="hold">
                                          <p:stCondLst>
                                            <p:cond delay="0"/>
                                          </p:stCondLst>
                                        </p:cTn>
                                        <p:tgtEl>
                                          <p:spTgt spid="18600"/>
                                        </p:tgtEl>
                                        <p:attrNameLst>
                                          <p:attrName>style.visibility</p:attrName>
                                        </p:attrNameLst>
                                      </p:cBhvr>
                                      <p:to>
                                        <p:strVal val="hidden"/>
                                      </p:to>
                                    </p:set>
                                  </p:childTnLst>
                                </p:cTn>
                              </p:par>
                              <p:par>
                                <p:cTn id="300" presetID="1" presetClass="entr" presetSubtype="0" fill="hold" nodeType="withEffect">
                                  <p:stCondLst>
                                    <p:cond delay="0"/>
                                  </p:stCondLst>
                                  <p:childTnLst>
                                    <p:set>
                                      <p:cBhvr>
                                        <p:cTn id="301" dur="1" fill="hold">
                                          <p:stCondLst>
                                            <p:cond delay="0"/>
                                          </p:stCondLst>
                                        </p:cTn>
                                        <p:tgtEl>
                                          <p:spTgt spid="18586"/>
                                        </p:tgtEl>
                                        <p:attrNameLst>
                                          <p:attrName>style.visibility</p:attrName>
                                        </p:attrNameLst>
                                      </p:cBhvr>
                                      <p:to>
                                        <p:strVal val="visible"/>
                                      </p:to>
                                    </p:set>
                                  </p:childTnLst>
                                </p:cTn>
                              </p:par>
                            </p:childTnLst>
                          </p:cTn>
                        </p:par>
                      </p:childTnLst>
                    </p:cTn>
                  </p:par>
                  <p:par>
                    <p:cTn id="302" fill="hold" nodeType="clickPar">
                      <p:stCondLst>
                        <p:cond delay="indefinite"/>
                      </p:stCondLst>
                      <p:childTnLst>
                        <p:par>
                          <p:cTn id="303" fill="hold" nodeType="withGroup">
                            <p:stCondLst>
                              <p:cond delay="0"/>
                            </p:stCondLst>
                            <p:childTnLst>
                              <p:par>
                                <p:cTn id="304" presetID="1" presetClass="exit" presetSubtype="0" fill="hold" nodeType="clickEffect">
                                  <p:stCondLst>
                                    <p:cond delay="0"/>
                                  </p:stCondLst>
                                  <p:childTnLst>
                                    <p:set>
                                      <p:cBhvr>
                                        <p:cTn id="305" dur="1" fill="hold">
                                          <p:stCondLst>
                                            <p:cond delay="0"/>
                                          </p:stCondLst>
                                        </p:cTn>
                                        <p:tgtEl>
                                          <p:spTgt spid="18586"/>
                                        </p:tgtEl>
                                        <p:attrNameLst>
                                          <p:attrName>style.visibility</p:attrName>
                                        </p:attrNameLst>
                                      </p:cBhvr>
                                      <p:to>
                                        <p:strVal val="hidden"/>
                                      </p:to>
                                    </p:set>
                                  </p:childTnLst>
                                </p:cTn>
                              </p:par>
                              <p:par>
                                <p:cTn id="306" presetID="1" presetClass="entr" presetSubtype="0" fill="hold" nodeType="withEffect">
                                  <p:stCondLst>
                                    <p:cond delay="0"/>
                                  </p:stCondLst>
                                  <p:childTnLst>
                                    <p:set>
                                      <p:cBhvr>
                                        <p:cTn id="307" dur="1" fill="hold">
                                          <p:stCondLst>
                                            <p:cond delay="0"/>
                                          </p:stCondLst>
                                        </p:cTn>
                                        <p:tgtEl>
                                          <p:spTgt spid="18575"/>
                                        </p:tgtEl>
                                        <p:attrNameLst>
                                          <p:attrName>style.visibility</p:attrName>
                                        </p:attrNameLst>
                                      </p:cBhvr>
                                      <p:to>
                                        <p:strVal val="visible"/>
                                      </p:to>
                                    </p:set>
                                  </p:childTnLst>
                                </p:cTn>
                              </p:par>
                            </p:childTnLst>
                          </p:cTn>
                        </p:par>
                      </p:childTnLst>
                    </p:cTn>
                  </p:par>
                  <p:par>
                    <p:cTn id="308" fill="hold" nodeType="clickPar">
                      <p:stCondLst>
                        <p:cond delay="indefinite"/>
                      </p:stCondLst>
                      <p:childTnLst>
                        <p:par>
                          <p:cTn id="309" fill="hold" nodeType="withGroup">
                            <p:stCondLst>
                              <p:cond delay="0"/>
                            </p:stCondLst>
                            <p:childTnLst>
                              <p:par>
                                <p:cTn id="310" presetID="1" presetClass="exit" presetSubtype="0" fill="hold" nodeType="clickEffect">
                                  <p:stCondLst>
                                    <p:cond delay="0"/>
                                  </p:stCondLst>
                                  <p:childTnLst>
                                    <p:set>
                                      <p:cBhvr>
                                        <p:cTn id="311" dur="1" fill="hold">
                                          <p:stCondLst>
                                            <p:cond delay="0"/>
                                          </p:stCondLst>
                                        </p:cTn>
                                        <p:tgtEl>
                                          <p:spTgt spid="18575"/>
                                        </p:tgtEl>
                                        <p:attrNameLst>
                                          <p:attrName>style.visibility</p:attrName>
                                        </p:attrNameLst>
                                      </p:cBhvr>
                                      <p:to>
                                        <p:strVal val="hidden"/>
                                      </p:to>
                                    </p:set>
                                  </p:childTnLst>
                                </p:cTn>
                              </p:par>
                              <p:par>
                                <p:cTn id="312" presetID="1" presetClass="entr" presetSubtype="0" fill="hold" nodeType="withEffect">
                                  <p:stCondLst>
                                    <p:cond delay="0"/>
                                  </p:stCondLst>
                                  <p:childTnLst>
                                    <p:set>
                                      <p:cBhvr>
                                        <p:cTn id="313" dur="1" fill="hold">
                                          <p:stCondLst>
                                            <p:cond delay="0"/>
                                          </p:stCondLst>
                                        </p:cTn>
                                        <p:tgtEl>
                                          <p:spTgt spid="18627"/>
                                        </p:tgtEl>
                                        <p:attrNameLst>
                                          <p:attrName>style.visibility</p:attrName>
                                        </p:attrNameLst>
                                      </p:cBhvr>
                                      <p:to>
                                        <p:strVal val="visible"/>
                                      </p:to>
                                    </p:set>
                                  </p:childTnLst>
                                </p:cTn>
                              </p:par>
                            </p:childTnLst>
                          </p:cTn>
                        </p:par>
                      </p:childTnLst>
                    </p:cTn>
                  </p:par>
                  <p:par>
                    <p:cTn id="314" fill="hold" nodeType="clickPar">
                      <p:stCondLst>
                        <p:cond delay="indefinite"/>
                      </p:stCondLst>
                      <p:childTnLst>
                        <p:par>
                          <p:cTn id="315" fill="hold" nodeType="withGroup">
                            <p:stCondLst>
                              <p:cond delay="0"/>
                            </p:stCondLst>
                            <p:childTnLst>
                              <p:par>
                                <p:cTn id="316" presetID="1" presetClass="exit" presetSubtype="0" fill="hold" nodeType="clickEffect">
                                  <p:stCondLst>
                                    <p:cond delay="0"/>
                                  </p:stCondLst>
                                  <p:childTnLst>
                                    <p:set>
                                      <p:cBhvr>
                                        <p:cTn id="317" dur="1" fill="hold">
                                          <p:stCondLst>
                                            <p:cond delay="0"/>
                                          </p:stCondLst>
                                        </p:cTn>
                                        <p:tgtEl>
                                          <p:spTgt spid="18627"/>
                                        </p:tgtEl>
                                        <p:attrNameLst>
                                          <p:attrName>style.visibility</p:attrName>
                                        </p:attrNameLst>
                                      </p:cBhvr>
                                      <p:to>
                                        <p:strVal val="hidden"/>
                                      </p:to>
                                    </p:set>
                                  </p:childTnLst>
                                </p:cTn>
                              </p:par>
                              <p:par>
                                <p:cTn id="318" presetID="1" presetClass="entr" presetSubtype="0" fill="hold" nodeType="withEffect">
                                  <p:stCondLst>
                                    <p:cond delay="0"/>
                                  </p:stCondLst>
                                  <p:childTnLst>
                                    <p:set>
                                      <p:cBhvr>
                                        <p:cTn id="319" dur="1" fill="hold">
                                          <p:stCondLst>
                                            <p:cond delay="0"/>
                                          </p:stCondLst>
                                        </p:cTn>
                                        <p:tgtEl>
                                          <p:spTgt spid="18638"/>
                                        </p:tgtEl>
                                        <p:attrNameLst>
                                          <p:attrName>style.visibility</p:attrName>
                                        </p:attrNameLst>
                                      </p:cBhvr>
                                      <p:to>
                                        <p:strVal val="visible"/>
                                      </p:to>
                                    </p:set>
                                  </p:childTnLst>
                                </p:cTn>
                              </p:par>
                            </p:childTnLst>
                          </p:cTn>
                        </p:par>
                      </p:childTnLst>
                    </p:cTn>
                  </p:par>
                  <p:par>
                    <p:cTn id="320" fill="hold" nodeType="clickPar">
                      <p:stCondLst>
                        <p:cond delay="indefinite"/>
                      </p:stCondLst>
                      <p:childTnLst>
                        <p:par>
                          <p:cTn id="321" fill="hold" nodeType="withGroup">
                            <p:stCondLst>
                              <p:cond delay="0"/>
                            </p:stCondLst>
                            <p:childTnLst>
                              <p:par>
                                <p:cTn id="322" presetID="1" presetClass="exit" presetSubtype="0" fill="hold" nodeType="clickEffect">
                                  <p:stCondLst>
                                    <p:cond delay="0"/>
                                  </p:stCondLst>
                                  <p:childTnLst>
                                    <p:set>
                                      <p:cBhvr>
                                        <p:cTn id="323" dur="1" fill="hold">
                                          <p:stCondLst>
                                            <p:cond delay="0"/>
                                          </p:stCondLst>
                                        </p:cTn>
                                        <p:tgtEl>
                                          <p:spTgt spid="18638"/>
                                        </p:tgtEl>
                                        <p:attrNameLst>
                                          <p:attrName>style.visibility</p:attrName>
                                        </p:attrNameLst>
                                      </p:cBhvr>
                                      <p:to>
                                        <p:strVal val="hidden"/>
                                      </p:to>
                                    </p:set>
                                  </p:childTnLst>
                                </p:cTn>
                              </p:par>
                              <p:par>
                                <p:cTn id="324" presetID="1" presetClass="entr" presetSubtype="0" fill="hold" nodeType="withEffect">
                                  <p:stCondLst>
                                    <p:cond delay="0"/>
                                  </p:stCondLst>
                                  <p:childTnLst>
                                    <p:set>
                                      <p:cBhvr>
                                        <p:cTn id="325" dur="1" fill="hold">
                                          <p:stCondLst>
                                            <p:cond delay="0"/>
                                          </p:stCondLst>
                                        </p:cTn>
                                        <p:tgtEl>
                                          <p:spTgt spid="18652"/>
                                        </p:tgtEl>
                                        <p:attrNameLst>
                                          <p:attrName>style.visibility</p:attrName>
                                        </p:attrNameLst>
                                      </p:cBhvr>
                                      <p:to>
                                        <p:strVal val="visible"/>
                                      </p:to>
                                    </p:set>
                                  </p:childTnLst>
                                </p:cTn>
                              </p:par>
                            </p:childTnLst>
                          </p:cTn>
                        </p:par>
                      </p:childTnLst>
                    </p:cTn>
                  </p:par>
                  <p:par>
                    <p:cTn id="326" fill="hold" nodeType="clickPar">
                      <p:stCondLst>
                        <p:cond delay="indefinite"/>
                      </p:stCondLst>
                      <p:childTnLst>
                        <p:par>
                          <p:cTn id="327" fill="hold" nodeType="withGroup">
                            <p:stCondLst>
                              <p:cond delay="0"/>
                            </p:stCondLst>
                            <p:childTnLst>
                              <p:par>
                                <p:cTn id="328" presetID="1" presetClass="exit" presetSubtype="0" fill="hold" nodeType="clickEffect">
                                  <p:stCondLst>
                                    <p:cond delay="0"/>
                                  </p:stCondLst>
                                  <p:childTnLst>
                                    <p:set>
                                      <p:cBhvr>
                                        <p:cTn id="329" dur="1" fill="hold">
                                          <p:stCondLst>
                                            <p:cond delay="0"/>
                                          </p:stCondLst>
                                        </p:cTn>
                                        <p:tgtEl>
                                          <p:spTgt spid="18652"/>
                                        </p:tgtEl>
                                        <p:attrNameLst>
                                          <p:attrName>style.visibility</p:attrName>
                                        </p:attrNameLst>
                                      </p:cBhvr>
                                      <p:to>
                                        <p:strVal val="hidden"/>
                                      </p:to>
                                    </p:set>
                                  </p:childTnLst>
                                </p:cTn>
                              </p:par>
                              <p:par>
                                <p:cTn id="330" presetID="1" presetClass="entr" presetSubtype="0" fill="hold" nodeType="withEffect">
                                  <p:stCondLst>
                                    <p:cond delay="0"/>
                                  </p:stCondLst>
                                  <p:childTnLst>
                                    <p:set>
                                      <p:cBhvr>
                                        <p:cTn id="331" dur="1" fill="hold">
                                          <p:stCondLst>
                                            <p:cond delay="0"/>
                                          </p:stCondLst>
                                        </p:cTn>
                                        <p:tgtEl>
                                          <p:spTgt spid="18666"/>
                                        </p:tgtEl>
                                        <p:attrNameLst>
                                          <p:attrName>style.visibility</p:attrName>
                                        </p:attrNameLst>
                                      </p:cBhvr>
                                      <p:to>
                                        <p:strVal val="visible"/>
                                      </p:to>
                                    </p:set>
                                  </p:childTnLst>
                                </p:cTn>
                              </p:par>
                              <p:par>
                                <p:cTn id="332" presetID="63" presetClass="path" presetSubtype="0" accel="50000" decel="50000" fill="hold" nodeType="withEffect">
                                  <p:stCondLst>
                                    <p:cond delay="0"/>
                                  </p:stCondLst>
                                  <p:childTnLst>
                                    <p:animMotion origin="layout" path="M -3.33333E-6 -0.00348 L 0.26667 -0.00348 " pathEditMode="relative" rAng="0" ptsTypes="AA">
                                      <p:cBhvr>
                                        <p:cTn id="333" dur="500" fill="hold"/>
                                        <p:tgtEl>
                                          <p:spTgt spid="18666"/>
                                        </p:tgtEl>
                                        <p:attrNameLst>
                                          <p:attrName>ppt_x</p:attrName>
                                          <p:attrName>ppt_y</p:attrName>
                                        </p:attrNameLst>
                                      </p:cBhvr>
                                      <p:rCtr x="13333" y="0"/>
                                    </p:animMotion>
                                  </p:childTnLst>
                                </p:cTn>
                              </p:par>
                            </p:childTnLst>
                          </p:cTn>
                        </p:par>
                      </p:childTnLst>
                    </p:cTn>
                  </p:par>
                  <p:par>
                    <p:cTn id="334" fill="hold" nodeType="clickPar">
                      <p:stCondLst>
                        <p:cond delay="indefinite"/>
                      </p:stCondLst>
                      <p:childTnLst>
                        <p:par>
                          <p:cTn id="335" fill="hold" nodeType="withGroup">
                            <p:stCondLst>
                              <p:cond delay="0"/>
                            </p:stCondLst>
                            <p:childTnLst>
                              <p:par>
                                <p:cTn id="336" presetID="1" presetClass="exit" presetSubtype="0" fill="hold" nodeType="clickEffect">
                                  <p:stCondLst>
                                    <p:cond delay="0"/>
                                  </p:stCondLst>
                                  <p:childTnLst>
                                    <p:set>
                                      <p:cBhvr>
                                        <p:cTn id="337" dur="1" fill="hold">
                                          <p:stCondLst>
                                            <p:cond delay="0"/>
                                          </p:stCondLst>
                                        </p:cTn>
                                        <p:tgtEl>
                                          <p:spTgt spid="18666"/>
                                        </p:tgtEl>
                                        <p:attrNameLst>
                                          <p:attrName>style.visibility</p:attrName>
                                        </p:attrNameLst>
                                      </p:cBhvr>
                                      <p:to>
                                        <p:strVal val="hidden"/>
                                      </p:to>
                                    </p:set>
                                  </p:childTnLst>
                                </p:cTn>
                              </p:par>
                              <p:par>
                                <p:cTn id="338" presetID="1" presetClass="entr" presetSubtype="0" fill="hold" nodeType="withEffect">
                                  <p:stCondLst>
                                    <p:cond delay="0"/>
                                  </p:stCondLst>
                                  <p:childTnLst>
                                    <p:set>
                                      <p:cBhvr>
                                        <p:cTn id="339" dur="1" fill="hold">
                                          <p:stCondLst>
                                            <p:cond delay="0"/>
                                          </p:stCondLst>
                                        </p:cTn>
                                        <p:tgtEl>
                                          <p:spTgt spid="18670"/>
                                        </p:tgtEl>
                                        <p:attrNameLst>
                                          <p:attrName>style.visibility</p:attrName>
                                        </p:attrNameLst>
                                      </p:cBhvr>
                                      <p:to>
                                        <p:strVal val="visible"/>
                                      </p:to>
                                    </p:set>
                                  </p:childTnLst>
                                </p:cTn>
                              </p:par>
                              <p:par>
                                <p:cTn id="340" presetID="1" presetClass="entr" presetSubtype="0" fill="hold" nodeType="withEffect">
                                  <p:stCondLst>
                                    <p:cond delay="0"/>
                                  </p:stCondLst>
                                  <p:childTnLst>
                                    <p:set>
                                      <p:cBhvr>
                                        <p:cTn id="341" dur="1" fill="hold">
                                          <p:stCondLst>
                                            <p:cond delay="0"/>
                                          </p:stCondLst>
                                        </p:cTn>
                                        <p:tgtEl>
                                          <p:spTgt spid="18671"/>
                                        </p:tgtEl>
                                        <p:attrNameLst>
                                          <p:attrName>style.visibility</p:attrName>
                                        </p:attrNameLst>
                                      </p:cBhvr>
                                      <p:to>
                                        <p:strVal val="visible"/>
                                      </p:to>
                                    </p:set>
                                  </p:childTnLst>
                                </p:cTn>
                              </p:par>
                              <p:par>
                                <p:cTn id="342" presetID="23" presetClass="entr" presetSubtype="16" fill="hold" nodeType="withEffect">
                                  <p:stCondLst>
                                    <p:cond delay="0"/>
                                  </p:stCondLst>
                                  <p:childTnLst>
                                    <p:set>
                                      <p:cBhvr>
                                        <p:cTn id="343" dur="1" fill="hold">
                                          <p:stCondLst>
                                            <p:cond delay="0"/>
                                          </p:stCondLst>
                                        </p:cTn>
                                        <p:tgtEl>
                                          <p:spTgt spid="18452"/>
                                        </p:tgtEl>
                                        <p:attrNameLst>
                                          <p:attrName>style.visibility</p:attrName>
                                        </p:attrNameLst>
                                      </p:cBhvr>
                                      <p:to>
                                        <p:strVal val="visible"/>
                                      </p:to>
                                    </p:set>
                                    <p:anim calcmode="lin" valueType="num">
                                      <p:cBhvr>
                                        <p:cTn id="344" dur="500" fill="hold"/>
                                        <p:tgtEl>
                                          <p:spTgt spid="18452"/>
                                        </p:tgtEl>
                                        <p:attrNameLst>
                                          <p:attrName>ppt_w</p:attrName>
                                        </p:attrNameLst>
                                      </p:cBhvr>
                                      <p:tavLst>
                                        <p:tav tm="0">
                                          <p:val>
                                            <p:fltVal val="0"/>
                                          </p:val>
                                        </p:tav>
                                        <p:tav tm="100000">
                                          <p:val>
                                            <p:strVal val="#ppt_w"/>
                                          </p:val>
                                        </p:tav>
                                      </p:tavLst>
                                    </p:anim>
                                    <p:anim calcmode="lin" valueType="num">
                                      <p:cBhvr>
                                        <p:cTn id="345" dur="500" fill="hold"/>
                                        <p:tgtEl>
                                          <p:spTgt spid="18452"/>
                                        </p:tgtEl>
                                        <p:attrNameLst>
                                          <p:attrName>ppt_h</p:attrName>
                                        </p:attrNameLst>
                                      </p:cBhvr>
                                      <p:tavLst>
                                        <p:tav tm="0">
                                          <p:val>
                                            <p:fltVal val="0"/>
                                          </p:val>
                                        </p:tav>
                                        <p:tav tm="100000">
                                          <p:val>
                                            <p:strVal val="#ppt_h"/>
                                          </p:val>
                                        </p:tav>
                                      </p:tavLst>
                                    </p:anim>
                                  </p:childTnLst>
                                </p:cTn>
                              </p:par>
                              <p:par>
                                <p:cTn id="346" presetID="42" presetClass="path" presetSubtype="0" accel="50000" decel="50000" fill="hold" nodeType="withEffect">
                                  <p:stCondLst>
                                    <p:cond delay="0"/>
                                  </p:stCondLst>
                                  <p:childTnLst>
                                    <p:animMotion origin="layout" path="M -3.33333E-6 -4.44444E-6 L -3.33333E-6 0.1 " pathEditMode="relative" rAng="0" ptsTypes="AA">
                                      <p:cBhvr>
                                        <p:cTn id="347" dur="2000" fill="hold"/>
                                        <p:tgtEl>
                                          <p:spTgt spid="18671"/>
                                        </p:tgtEl>
                                        <p:attrNameLst>
                                          <p:attrName>ppt_x</p:attrName>
                                          <p:attrName>ppt_y</p:attrName>
                                        </p:attrNameLst>
                                      </p:cBhvr>
                                      <p:rCtr x="0" y="5000"/>
                                    </p:animMotion>
                                  </p:childTnLst>
                                </p:cTn>
                              </p:par>
                              <p:par>
                                <p:cTn id="348" presetID="5" presetClass="exit" presetSubtype="10" fill="hold" nodeType="withEffect">
                                  <p:stCondLst>
                                    <p:cond delay="0"/>
                                  </p:stCondLst>
                                  <p:childTnLst>
                                    <p:animEffect transition="out" filter="checkerboard(across)">
                                      <p:cBhvr>
                                        <p:cTn id="349" dur="500"/>
                                        <p:tgtEl>
                                          <p:spTgt spid="18671"/>
                                        </p:tgtEl>
                                      </p:cBhvr>
                                    </p:animEffect>
                                    <p:set>
                                      <p:cBhvr>
                                        <p:cTn id="350" dur="1" fill="hold">
                                          <p:stCondLst>
                                            <p:cond delay="499"/>
                                          </p:stCondLst>
                                        </p:cTn>
                                        <p:tgtEl>
                                          <p:spTgt spid="18671"/>
                                        </p:tgtEl>
                                        <p:attrNameLst>
                                          <p:attrName>style.visibility</p:attrName>
                                        </p:attrNameLst>
                                      </p:cBhvr>
                                      <p:to>
                                        <p:strVal val="hidden"/>
                                      </p:to>
                                    </p:set>
                                  </p:childTnLst>
                                </p:cTn>
                              </p:par>
                            </p:childTnLst>
                          </p:cTn>
                        </p:par>
                      </p:childTnLst>
                    </p:cTn>
                  </p:par>
                  <p:par>
                    <p:cTn id="351" fill="hold" nodeType="clickPar">
                      <p:stCondLst>
                        <p:cond delay="indefinite"/>
                      </p:stCondLst>
                      <p:childTnLst>
                        <p:par>
                          <p:cTn id="352" fill="hold" nodeType="withGroup">
                            <p:stCondLst>
                              <p:cond delay="0"/>
                            </p:stCondLst>
                            <p:childTnLst>
                              <p:par>
                                <p:cTn id="353" presetID="1" presetClass="exit" presetSubtype="0" fill="hold" nodeType="clickEffect">
                                  <p:stCondLst>
                                    <p:cond delay="0"/>
                                  </p:stCondLst>
                                  <p:childTnLst>
                                    <p:set>
                                      <p:cBhvr>
                                        <p:cTn id="354" dur="1" fill="hold">
                                          <p:stCondLst>
                                            <p:cond delay="0"/>
                                          </p:stCondLst>
                                        </p:cTn>
                                        <p:tgtEl>
                                          <p:spTgt spid="18670"/>
                                        </p:tgtEl>
                                        <p:attrNameLst>
                                          <p:attrName>style.visibility</p:attrName>
                                        </p:attrNameLst>
                                      </p:cBhvr>
                                      <p:to>
                                        <p:strVal val="hidden"/>
                                      </p:to>
                                    </p:set>
                                  </p:childTnLst>
                                </p:cTn>
                              </p:par>
                              <p:par>
                                <p:cTn id="355" presetID="1" presetClass="exit" presetSubtype="0" fill="hold" nodeType="withEffect">
                                  <p:stCondLst>
                                    <p:cond delay="0"/>
                                  </p:stCondLst>
                                  <p:childTnLst>
                                    <p:set>
                                      <p:cBhvr>
                                        <p:cTn id="356" dur="1" fill="hold">
                                          <p:stCondLst>
                                            <p:cond delay="0"/>
                                          </p:stCondLst>
                                        </p:cTn>
                                        <p:tgtEl>
                                          <p:spTgt spid="18452"/>
                                        </p:tgtEl>
                                        <p:attrNameLst>
                                          <p:attrName>style.visibility</p:attrName>
                                        </p:attrNameLst>
                                      </p:cBhvr>
                                      <p:to>
                                        <p:strVal val="hidden"/>
                                      </p:to>
                                    </p:set>
                                  </p:childTnLst>
                                </p:cTn>
                              </p:par>
                              <p:par>
                                <p:cTn id="357" presetID="1" presetClass="entr" presetSubtype="0" fill="hold" nodeType="withEffect">
                                  <p:stCondLst>
                                    <p:cond delay="0"/>
                                  </p:stCondLst>
                                  <p:childTnLst>
                                    <p:set>
                                      <p:cBhvr>
                                        <p:cTn id="358" dur="1" fill="hold">
                                          <p:stCondLst>
                                            <p:cond delay="0"/>
                                          </p:stCondLst>
                                        </p:cTn>
                                        <p:tgtEl>
                                          <p:spTgt spid="18675"/>
                                        </p:tgtEl>
                                        <p:attrNameLst>
                                          <p:attrName>style.visibility</p:attrName>
                                        </p:attrNameLst>
                                      </p:cBhvr>
                                      <p:to>
                                        <p:strVal val="visible"/>
                                      </p:to>
                                    </p:set>
                                  </p:childTnLst>
                                </p:cTn>
                              </p:par>
                              <p:par>
                                <p:cTn id="359" presetID="63" presetClass="path" presetSubtype="0" accel="50000" decel="50000" fill="hold" nodeType="withEffect">
                                  <p:stCondLst>
                                    <p:cond delay="0"/>
                                  </p:stCondLst>
                                  <p:childTnLst>
                                    <p:animMotion origin="layout" path="M -3.33333E-6 -0.00348 L 0.26667 -0.00348 " pathEditMode="relative" rAng="0" ptsTypes="AA">
                                      <p:cBhvr>
                                        <p:cTn id="360" dur="500" fill="hold"/>
                                        <p:tgtEl>
                                          <p:spTgt spid="18675"/>
                                        </p:tgtEl>
                                        <p:attrNameLst>
                                          <p:attrName>ppt_x</p:attrName>
                                          <p:attrName>ppt_y</p:attrName>
                                        </p:attrNameLst>
                                      </p:cBhvr>
                                      <p:rCtr x="13333" y="0"/>
                                    </p:animMotion>
                                  </p:childTnLst>
                                </p:cTn>
                              </p:par>
                            </p:childTnLst>
                          </p:cTn>
                        </p:par>
                      </p:childTnLst>
                    </p:cTn>
                  </p:par>
                  <p:par>
                    <p:cTn id="361" fill="hold" nodeType="clickPar">
                      <p:stCondLst>
                        <p:cond delay="indefinite"/>
                      </p:stCondLst>
                      <p:childTnLst>
                        <p:par>
                          <p:cTn id="362" fill="hold" nodeType="withGroup">
                            <p:stCondLst>
                              <p:cond delay="0"/>
                            </p:stCondLst>
                            <p:childTnLst>
                              <p:par>
                                <p:cTn id="363" presetID="1" presetClass="exit" presetSubtype="0" fill="hold" nodeType="clickEffect">
                                  <p:stCondLst>
                                    <p:cond delay="0"/>
                                  </p:stCondLst>
                                  <p:childTnLst>
                                    <p:set>
                                      <p:cBhvr>
                                        <p:cTn id="364" dur="1" fill="hold">
                                          <p:stCondLst>
                                            <p:cond delay="0"/>
                                          </p:stCondLst>
                                        </p:cTn>
                                        <p:tgtEl>
                                          <p:spTgt spid="18675"/>
                                        </p:tgtEl>
                                        <p:attrNameLst>
                                          <p:attrName>style.visibility</p:attrName>
                                        </p:attrNameLst>
                                      </p:cBhvr>
                                      <p:to>
                                        <p:strVal val="hidden"/>
                                      </p:to>
                                    </p:set>
                                  </p:childTnLst>
                                </p:cTn>
                              </p:par>
                              <p:par>
                                <p:cTn id="365" presetID="1" presetClass="entr" presetSubtype="0" fill="hold" nodeType="withEffect">
                                  <p:stCondLst>
                                    <p:cond delay="0"/>
                                  </p:stCondLst>
                                  <p:childTnLst>
                                    <p:set>
                                      <p:cBhvr>
                                        <p:cTn id="366" dur="1" fill="hold">
                                          <p:stCondLst>
                                            <p:cond delay="0"/>
                                          </p:stCondLst>
                                        </p:cTn>
                                        <p:tgtEl>
                                          <p:spTgt spid="18652"/>
                                        </p:tgtEl>
                                        <p:attrNameLst>
                                          <p:attrName>style.visibility</p:attrName>
                                        </p:attrNameLst>
                                      </p:cBhvr>
                                      <p:to>
                                        <p:strVal val="visible"/>
                                      </p:to>
                                    </p:set>
                                  </p:childTnLst>
                                </p:cTn>
                              </p:par>
                            </p:childTnLst>
                          </p:cTn>
                        </p:par>
                      </p:childTnLst>
                    </p:cTn>
                  </p:par>
                  <p:par>
                    <p:cTn id="367" fill="hold" nodeType="clickPar">
                      <p:stCondLst>
                        <p:cond delay="indefinite"/>
                      </p:stCondLst>
                      <p:childTnLst>
                        <p:par>
                          <p:cTn id="368" fill="hold" nodeType="withGroup">
                            <p:stCondLst>
                              <p:cond delay="0"/>
                            </p:stCondLst>
                            <p:childTnLst>
                              <p:par>
                                <p:cTn id="369" presetID="1" presetClass="exit" presetSubtype="0" fill="hold" nodeType="clickEffect">
                                  <p:stCondLst>
                                    <p:cond delay="0"/>
                                  </p:stCondLst>
                                  <p:childTnLst>
                                    <p:set>
                                      <p:cBhvr>
                                        <p:cTn id="370" dur="1" fill="hold">
                                          <p:stCondLst>
                                            <p:cond delay="0"/>
                                          </p:stCondLst>
                                        </p:cTn>
                                        <p:tgtEl>
                                          <p:spTgt spid="18652"/>
                                        </p:tgtEl>
                                        <p:attrNameLst>
                                          <p:attrName>style.visibility</p:attrName>
                                        </p:attrNameLst>
                                      </p:cBhvr>
                                      <p:to>
                                        <p:strVal val="hidden"/>
                                      </p:to>
                                    </p:set>
                                  </p:childTnLst>
                                </p:cTn>
                              </p:par>
                              <p:par>
                                <p:cTn id="371" presetID="1" presetClass="entr" presetSubtype="0" fill="hold" nodeType="withEffect">
                                  <p:stCondLst>
                                    <p:cond delay="0"/>
                                  </p:stCondLst>
                                  <p:childTnLst>
                                    <p:set>
                                      <p:cBhvr>
                                        <p:cTn id="372" dur="1" fill="hold">
                                          <p:stCondLst>
                                            <p:cond delay="0"/>
                                          </p:stCondLst>
                                        </p:cTn>
                                        <p:tgtEl>
                                          <p:spTgt spid="18638"/>
                                        </p:tgtEl>
                                        <p:attrNameLst>
                                          <p:attrName>style.visibility</p:attrName>
                                        </p:attrNameLst>
                                      </p:cBhvr>
                                      <p:to>
                                        <p:strVal val="visible"/>
                                      </p:to>
                                    </p:set>
                                  </p:childTnLst>
                                </p:cTn>
                              </p:par>
                            </p:childTnLst>
                          </p:cTn>
                        </p:par>
                      </p:childTnLst>
                    </p:cTn>
                  </p:par>
                  <p:par>
                    <p:cTn id="373" fill="hold" nodeType="clickPar">
                      <p:stCondLst>
                        <p:cond delay="indefinite"/>
                      </p:stCondLst>
                      <p:childTnLst>
                        <p:par>
                          <p:cTn id="374" fill="hold" nodeType="withGroup">
                            <p:stCondLst>
                              <p:cond delay="0"/>
                            </p:stCondLst>
                            <p:childTnLst>
                              <p:par>
                                <p:cTn id="375" presetID="1" presetClass="exit" presetSubtype="0" fill="hold" nodeType="clickEffect">
                                  <p:stCondLst>
                                    <p:cond delay="0"/>
                                  </p:stCondLst>
                                  <p:childTnLst>
                                    <p:set>
                                      <p:cBhvr>
                                        <p:cTn id="376" dur="1" fill="hold">
                                          <p:stCondLst>
                                            <p:cond delay="0"/>
                                          </p:stCondLst>
                                        </p:cTn>
                                        <p:tgtEl>
                                          <p:spTgt spid="18638"/>
                                        </p:tgtEl>
                                        <p:attrNameLst>
                                          <p:attrName>style.visibility</p:attrName>
                                        </p:attrNameLst>
                                      </p:cBhvr>
                                      <p:to>
                                        <p:strVal val="hidden"/>
                                      </p:to>
                                    </p:set>
                                  </p:childTnLst>
                                </p:cTn>
                              </p:par>
                              <p:par>
                                <p:cTn id="377" presetID="1" presetClass="entr" presetSubtype="0" fill="hold" nodeType="withEffect">
                                  <p:stCondLst>
                                    <p:cond delay="0"/>
                                  </p:stCondLst>
                                  <p:childTnLst>
                                    <p:set>
                                      <p:cBhvr>
                                        <p:cTn id="378" dur="1" fill="hold">
                                          <p:stCondLst>
                                            <p:cond delay="0"/>
                                          </p:stCondLst>
                                        </p:cTn>
                                        <p:tgtEl>
                                          <p:spTgt spid="18627"/>
                                        </p:tgtEl>
                                        <p:attrNameLst>
                                          <p:attrName>style.visibility</p:attrName>
                                        </p:attrNameLst>
                                      </p:cBhvr>
                                      <p:to>
                                        <p:strVal val="visible"/>
                                      </p:to>
                                    </p:set>
                                  </p:childTnLst>
                                </p:cTn>
                              </p:par>
                            </p:childTnLst>
                          </p:cTn>
                        </p:par>
                      </p:childTnLst>
                    </p:cTn>
                  </p:par>
                  <p:par>
                    <p:cTn id="379" fill="hold" nodeType="clickPar">
                      <p:stCondLst>
                        <p:cond delay="indefinite"/>
                      </p:stCondLst>
                      <p:childTnLst>
                        <p:par>
                          <p:cTn id="380" fill="hold" nodeType="withGroup">
                            <p:stCondLst>
                              <p:cond delay="0"/>
                            </p:stCondLst>
                            <p:childTnLst>
                              <p:par>
                                <p:cTn id="381" presetID="1" presetClass="exit" presetSubtype="0" fill="hold" nodeType="clickEffect">
                                  <p:stCondLst>
                                    <p:cond delay="0"/>
                                  </p:stCondLst>
                                  <p:childTnLst>
                                    <p:set>
                                      <p:cBhvr>
                                        <p:cTn id="382" dur="1" fill="hold">
                                          <p:stCondLst>
                                            <p:cond delay="0"/>
                                          </p:stCondLst>
                                        </p:cTn>
                                        <p:tgtEl>
                                          <p:spTgt spid="18627"/>
                                        </p:tgtEl>
                                        <p:attrNameLst>
                                          <p:attrName>style.visibility</p:attrName>
                                        </p:attrNameLst>
                                      </p:cBhvr>
                                      <p:to>
                                        <p:strVal val="hidden"/>
                                      </p:to>
                                    </p:set>
                                  </p:childTnLst>
                                </p:cTn>
                              </p:par>
                              <p:par>
                                <p:cTn id="383" presetID="1" presetClass="entr" presetSubtype="0" fill="hold" nodeType="withEffect">
                                  <p:stCondLst>
                                    <p:cond delay="0"/>
                                  </p:stCondLst>
                                  <p:childTnLst>
                                    <p:set>
                                      <p:cBhvr>
                                        <p:cTn id="384" dur="1" fill="hold">
                                          <p:stCondLst>
                                            <p:cond delay="0"/>
                                          </p:stCondLst>
                                        </p:cTn>
                                        <p:tgtEl>
                                          <p:spTgt spid="18679"/>
                                        </p:tgtEl>
                                        <p:attrNameLst>
                                          <p:attrName>style.visibility</p:attrName>
                                        </p:attrNameLst>
                                      </p:cBhvr>
                                      <p:to>
                                        <p:strVal val="visible"/>
                                      </p:to>
                                    </p:set>
                                  </p:childTnLst>
                                </p:cTn>
                              </p:par>
                            </p:childTnLst>
                          </p:cTn>
                        </p:par>
                      </p:childTnLst>
                    </p:cTn>
                  </p:par>
                  <p:par>
                    <p:cTn id="385" fill="hold" nodeType="clickPar">
                      <p:stCondLst>
                        <p:cond delay="indefinite"/>
                      </p:stCondLst>
                      <p:childTnLst>
                        <p:par>
                          <p:cTn id="386" fill="hold" nodeType="withGroup">
                            <p:stCondLst>
                              <p:cond delay="0"/>
                            </p:stCondLst>
                            <p:childTnLst>
                              <p:par>
                                <p:cTn id="387" presetID="1" presetClass="exit" presetSubtype="0" fill="hold" nodeType="clickEffect">
                                  <p:stCondLst>
                                    <p:cond delay="0"/>
                                  </p:stCondLst>
                                  <p:childTnLst>
                                    <p:set>
                                      <p:cBhvr>
                                        <p:cTn id="388" dur="1" fill="hold">
                                          <p:stCondLst>
                                            <p:cond delay="0"/>
                                          </p:stCondLst>
                                        </p:cTn>
                                        <p:tgtEl>
                                          <p:spTgt spid="18679"/>
                                        </p:tgtEl>
                                        <p:attrNameLst>
                                          <p:attrName>style.visibility</p:attrName>
                                        </p:attrNameLst>
                                      </p:cBhvr>
                                      <p:to>
                                        <p:strVal val="hidden"/>
                                      </p:to>
                                    </p:set>
                                  </p:childTnLst>
                                </p:cTn>
                              </p:par>
                              <p:par>
                                <p:cTn id="389" presetID="1" presetClass="entr" presetSubtype="0" fill="hold" nodeType="withEffect">
                                  <p:stCondLst>
                                    <p:cond delay="0"/>
                                  </p:stCondLst>
                                  <p:childTnLst>
                                    <p:set>
                                      <p:cBhvr>
                                        <p:cTn id="390" dur="1" fill="hold">
                                          <p:stCondLst>
                                            <p:cond delay="0"/>
                                          </p:stCondLst>
                                        </p:cTn>
                                        <p:tgtEl>
                                          <p:spTgt spid="18688"/>
                                        </p:tgtEl>
                                        <p:attrNameLst>
                                          <p:attrName>style.visibility</p:attrName>
                                        </p:attrNameLst>
                                      </p:cBhvr>
                                      <p:to>
                                        <p:strVal val="visible"/>
                                      </p:to>
                                    </p:set>
                                  </p:childTnLst>
                                </p:cTn>
                              </p:par>
                            </p:childTnLst>
                          </p:cTn>
                        </p:par>
                      </p:childTnLst>
                    </p:cTn>
                  </p:par>
                  <p:par>
                    <p:cTn id="391" fill="hold" nodeType="clickPar">
                      <p:stCondLst>
                        <p:cond delay="indefinite"/>
                      </p:stCondLst>
                      <p:childTnLst>
                        <p:par>
                          <p:cTn id="392" fill="hold" nodeType="withGroup">
                            <p:stCondLst>
                              <p:cond delay="0"/>
                            </p:stCondLst>
                            <p:childTnLst>
                              <p:par>
                                <p:cTn id="393" presetID="1" presetClass="exit" presetSubtype="0" fill="hold" nodeType="clickEffect">
                                  <p:stCondLst>
                                    <p:cond delay="0"/>
                                  </p:stCondLst>
                                  <p:childTnLst>
                                    <p:set>
                                      <p:cBhvr>
                                        <p:cTn id="394" dur="1" fill="hold">
                                          <p:stCondLst>
                                            <p:cond delay="0"/>
                                          </p:stCondLst>
                                        </p:cTn>
                                        <p:tgtEl>
                                          <p:spTgt spid="18688"/>
                                        </p:tgtEl>
                                        <p:attrNameLst>
                                          <p:attrName>style.visibility</p:attrName>
                                        </p:attrNameLst>
                                      </p:cBhvr>
                                      <p:to>
                                        <p:strVal val="hidden"/>
                                      </p:to>
                                    </p:set>
                                  </p:childTnLst>
                                </p:cTn>
                              </p:par>
                              <p:par>
                                <p:cTn id="395" presetID="1" presetClass="entr" presetSubtype="0" fill="hold" nodeType="withEffect">
                                  <p:stCondLst>
                                    <p:cond delay="0"/>
                                  </p:stCondLst>
                                  <p:childTnLst>
                                    <p:set>
                                      <p:cBhvr>
                                        <p:cTn id="396" dur="1" fill="hold">
                                          <p:stCondLst>
                                            <p:cond delay="0"/>
                                          </p:stCondLst>
                                        </p:cTn>
                                        <p:tgtEl>
                                          <p:spTgt spid="18695"/>
                                        </p:tgtEl>
                                        <p:attrNameLst>
                                          <p:attrName>style.visibility</p:attrName>
                                        </p:attrNameLst>
                                      </p:cBhvr>
                                      <p:to>
                                        <p:strVal val="visible"/>
                                      </p:to>
                                    </p:set>
                                  </p:childTnLst>
                                </p:cTn>
                              </p:par>
                            </p:childTnLst>
                          </p:cTn>
                        </p:par>
                      </p:childTnLst>
                    </p:cTn>
                  </p:par>
                  <p:par>
                    <p:cTn id="397" fill="hold" nodeType="clickPar">
                      <p:stCondLst>
                        <p:cond delay="indefinite"/>
                      </p:stCondLst>
                      <p:childTnLst>
                        <p:par>
                          <p:cTn id="398" fill="hold" nodeType="withGroup">
                            <p:stCondLst>
                              <p:cond delay="0"/>
                            </p:stCondLst>
                            <p:childTnLst>
                              <p:par>
                                <p:cTn id="399" presetID="1" presetClass="exit" presetSubtype="0" fill="hold" nodeType="clickEffect">
                                  <p:stCondLst>
                                    <p:cond delay="0"/>
                                  </p:stCondLst>
                                  <p:childTnLst>
                                    <p:set>
                                      <p:cBhvr>
                                        <p:cTn id="400" dur="1" fill="hold">
                                          <p:stCondLst>
                                            <p:cond delay="0"/>
                                          </p:stCondLst>
                                        </p:cTn>
                                        <p:tgtEl>
                                          <p:spTgt spid="18695"/>
                                        </p:tgtEl>
                                        <p:attrNameLst>
                                          <p:attrName>style.visibility</p:attrName>
                                        </p:attrNameLst>
                                      </p:cBhvr>
                                      <p:to>
                                        <p:strVal val="hidden"/>
                                      </p:to>
                                    </p:set>
                                  </p:childTnLst>
                                </p:cTn>
                              </p:par>
                              <p:par>
                                <p:cTn id="401" presetID="1" presetClass="entr" presetSubtype="0" fill="hold" nodeType="withEffect">
                                  <p:stCondLst>
                                    <p:cond delay="0"/>
                                  </p:stCondLst>
                                  <p:childTnLst>
                                    <p:set>
                                      <p:cBhvr>
                                        <p:cTn id="402" dur="1" fill="hold">
                                          <p:stCondLst>
                                            <p:cond delay="0"/>
                                          </p:stCondLst>
                                        </p:cTn>
                                        <p:tgtEl>
                                          <p:spTgt spid="18700"/>
                                        </p:tgtEl>
                                        <p:attrNameLst>
                                          <p:attrName>style.visibility</p:attrName>
                                        </p:attrNameLst>
                                      </p:cBhvr>
                                      <p:to>
                                        <p:strVal val="visible"/>
                                      </p:to>
                                    </p:set>
                                  </p:childTnLst>
                                </p:cTn>
                              </p:par>
                            </p:childTnLst>
                          </p:cTn>
                        </p:par>
                      </p:childTnLst>
                    </p:cTn>
                  </p:par>
                  <p:par>
                    <p:cTn id="403" fill="hold" nodeType="clickPar">
                      <p:stCondLst>
                        <p:cond delay="indefinite"/>
                      </p:stCondLst>
                      <p:childTnLst>
                        <p:par>
                          <p:cTn id="404" fill="hold" nodeType="withGroup">
                            <p:stCondLst>
                              <p:cond delay="0"/>
                            </p:stCondLst>
                            <p:childTnLst>
                              <p:par>
                                <p:cTn id="405" presetID="1" presetClass="exit" presetSubtype="0" fill="hold" nodeType="clickEffect">
                                  <p:stCondLst>
                                    <p:cond delay="0"/>
                                  </p:stCondLst>
                                  <p:childTnLst>
                                    <p:set>
                                      <p:cBhvr>
                                        <p:cTn id="406" dur="1" fill="hold">
                                          <p:stCondLst>
                                            <p:cond delay="0"/>
                                          </p:stCondLst>
                                        </p:cTn>
                                        <p:tgtEl>
                                          <p:spTgt spid="18700"/>
                                        </p:tgtEl>
                                        <p:attrNameLst>
                                          <p:attrName>style.visibility</p:attrName>
                                        </p:attrNameLst>
                                      </p:cBhvr>
                                      <p:to>
                                        <p:strVal val="hidden"/>
                                      </p:to>
                                    </p:set>
                                  </p:childTnLst>
                                </p:cTn>
                              </p:par>
                              <p:par>
                                <p:cTn id="407" presetID="1" presetClass="exit" presetSubtype="0" fill="hold" grpId="3" nodeType="withEffect">
                                  <p:stCondLst>
                                    <p:cond delay="0"/>
                                  </p:stCondLst>
                                  <p:childTnLst>
                                    <p:set>
                                      <p:cBhvr>
                                        <p:cTn id="408" dur="1" fill="hold">
                                          <p:stCondLst>
                                            <p:cond delay="0"/>
                                          </p:stCondLst>
                                        </p:cTn>
                                        <p:tgtEl>
                                          <p:spTgt spid="18550"/>
                                        </p:tgtEl>
                                        <p:attrNameLst>
                                          <p:attrName>style.visibility</p:attrName>
                                        </p:attrNameLst>
                                      </p:cBhvr>
                                      <p:to>
                                        <p:strVal val="hidden"/>
                                      </p:to>
                                    </p:set>
                                  </p:childTnLst>
                                </p:cTn>
                              </p:par>
                              <p:par>
                                <p:cTn id="409" presetID="1" presetClass="exit" presetSubtype="0" fill="hold" nodeType="withEffect">
                                  <p:stCondLst>
                                    <p:cond delay="0"/>
                                  </p:stCondLst>
                                  <p:childTnLst>
                                    <p:set>
                                      <p:cBhvr>
                                        <p:cTn id="410" dur="1" fill="hold">
                                          <p:stCondLst>
                                            <p:cond delay="0"/>
                                          </p:stCondLst>
                                        </p:cTn>
                                        <p:tgtEl>
                                          <p:spTgt spid="18569"/>
                                        </p:tgtEl>
                                        <p:attrNameLst>
                                          <p:attrName>style.visibility</p:attrName>
                                        </p:attrNameLst>
                                      </p:cBhvr>
                                      <p:to>
                                        <p:strVal val="hidden"/>
                                      </p:to>
                                    </p:set>
                                  </p:childTnLst>
                                </p:cTn>
                              </p:par>
                              <p:par>
                                <p:cTn id="411" presetID="1" presetClass="exit" presetSubtype="0" fill="hold" nodeType="withEffect">
                                  <p:stCondLst>
                                    <p:cond delay="0"/>
                                  </p:stCondLst>
                                  <p:childTnLst>
                                    <p:set>
                                      <p:cBhvr>
                                        <p:cTn id="412" dur="1" fill="hold">
                                          <p:stCondLst>
                                            <p:cond delay="0"/>
                                          </p:stCondLst>
                                        </p:cTn>
                                        <p:tgtEl>
                                          <p:spTgt spid="18557"/>
                                        </p:tgtEl>
                                        <p:attrNameLst>
                                          <p:attrName>style.visibility</p:attrName>
                                        </p:attrNameLst>
                                      </p:cBhvr>
                                      <p:to>
                                        <p:strVal val="hidden"/>
                                      </p:to>
                                    </p:set>
                                  </p:childTnLst>
                                </p:cTn>
                              </p:par>
                              <p:par>
                                <p:cTn id="413" presetID="1" presetClass="exit" presetSubtype="0" fill="hold" nodeType="withEffect">
                                  <p:stCondLst>
                                    <p:cond delay="0"/>
                                  </p:stCondLst>
                                  <p:childTnLst>
                                    <p:set>
                                      <p:cBhvr>
                                        <p:cTn id="414" dur="1" fill="hold">
                                          <p:stCondLst>
                                            <p:cond delay="0"/>
                                          </p:stCondLst>
                                        </p:cTn>
                                        <p:tgtEl>
                                          <p:spTgt spid="18551"/>
                                        </p:tgtEl>
                                        <p:attrNameLst>
                                          <p:attrName>style.visibility</p:attrName>
                                        </p:attrNameLst>
                                      </p:cBhvr>
                                      <p:to>
                                        <p:strVal val="hidden"/>
                                      </p:to>
                                    </p:set>
                                  </p:childTnLst>
                                </p:cTn>
                              </p:par>
                              <p:par>
                                <p:cTn id="415" presetID="1" presetClass="exit" presetSubtype="0" fill="hold" nodeType="withEffect">
                                  <p:stCondLst>
                                    <p:cond delay="0"/>
                                  </p:stCondLst>
                                  <p:childTnLst>
                                    <p:set>
                                      <p:cBhvr>
                                        <p:cTn id="416" dur="1" fill="hold">
                                          <p:stCondLst>
                                            <p:cond delay="0"/>
                                          </p:stCondLst>
                                        </p:cTn>
                                        <p:tgtEl>
                                          <p:spTgt spid="18563"/>
                                        </p:tgtEl>
                                        <p:attrNameLst>
                                          <p:attrName>style.visibility</p:attrName>
                                        </p:attrNameLst>
                                      </p:cBhvr>
                                      <p:to>
                                        <p:strVal val="hidden"/>
                                      </p:to>
                                    </p:set>
                                  </p:childTnLst>
                                </p:cTn>
                              </p:par>
                              <p:par>
                                <p:cTn id="417" presetID="1" presetClass="exit" presetSubtype="0" fill="hold" grpId="4" nodeType="withEffect">
                                  <p:stCondLst>
                                    <p:cond delay="0"/>
                                  </p:stCondLst>
                                  <p:childTnLst>
                                    <p:set>
                                      <p:cBhvr>
                                        <p:cTn id="418" dur="1" fill="hold">
                                          <p:stCondLst>
                                            <p:cond delay="0"/>
                                          </p:stCondLst>
                                        </p:cTn>
                                        <p:tgtEl>
                                          <p:spTgt spid="18549"/>
                                        </p:tgtEl>
                                        <p:attrNameLst>
                                          <p:attrName>style.visibility</p:attrName>
                                        </p:attrNameLst>
                                      </p:cBhvr>
                                      <p:to>
                                        <p:strVal val="hidden"/>
                                      </p:to>
                                    </p:set>
                                  </p:childTnLst>
                                </p:cTn>
                              </p:par>
                              <p:par>
                                <p:cTn id="419" presetID="1" presetClass="entr" presetSubtype="0" fill="hold" grpId="0" nodeType="withEffect">
                                  <p:stCondLst>
                                    <p:cond delay="0"/>
                                  </p:stCondLst>
                                  <p:childTnLst>
                                    <p:set>
                                      <p:cBhvr>
                                        <p:cTn id="420" dur="1" fill="hold">
                                          <p:stCondLst>
                                            <p:cond delay="0"/>
                                          </p:stCondLst>
                                        </p:cTn>
                                        <p:tgtEl>
                                          <p:spTgt spid="18705"/>
                                        </p:tgtEl>
                                        <p:attrNameLst>
                                          <p:attrName>style.visibility</p:attrName>
                                        </p:attrNameLst>
                                      </p:cBhvr>
                                      <p:to>
                                        <p:strVal val="visible"/>
                                      </p:to>
                                    </p:set>
                                  </p:childTnLst>
                                </p:cTn>
                              </p:par>
                              <p:par>
                                <p:cTn id="421" presetID="1" presetClass="entr" presetSubtype="0" fill="hold" grpId="0" nodeType="withEffect">
                                  <p:stCondLst>
                                    <p:cond delay="0"/>
                                  </p:stCondLst>
                                  <p:childTnLst>
                                    <p:set>
                                      <p:cBhvr>
                                        <p:cTn id="422" dur="1" fill="hold">
                                          <p:stCondLst>
                                            <p:cond delay="0"/>
                                          </p:stCondLst>
                                        </p:cTn>
                                        <p:tgtEl>
                                          <p:spTgt spid="18706"/>
                                        </p:tgtEl>
                                        <p:attrNameLst>
                                          <p:attrName>style.visibility</p:attrName>
                                        </p:attrNameLst>
                                      </p:cBhvr>
                                      <p:to>
                                        <p:strVal val="visible"/>
                                      </p:to>
                                    </p:set>
                                  </p:childTnLst>
                                </p:cTn>
                              </p:par>
                              <p:par>
                                <p:cTn id="423" presetID="1" presetClass="entr" presetSubtype="0" fill="hold" grpId="0" nodeType="withEffect">
                                  <p:stCondLst>
                                    <p:cond delay="0"/>
                                  </p:stCondLst>
                                  <p:childTnLst>
                                    <p:set>
                                      <p:cBhvr>
                                        <p:cTn id="424" dur="1" fill="hold">
                                          <p:stCondLst>
                                            <p:cond delay="0"/>
                                          </p:stCondLst>
                                        </p:cTn>
                                        <p:tgtEl>
                                          <p:spTgt spid="18704"/>
                                        </p:tgtEl>
                                        <p:attrNameLst>
                                          <p:attrName>style.visibility</p:attrName>
                                        </p:attrNameLst>
                                      </p:cBhvr>
                                      <p:to>
                                        <p:strVal val="visible"/>
                                      </p:to>
                                    </p:set>
                                  </p:childTnLst>
                                </p:cTn>
                              </p:par>
                              <p:par>
                                <p:cTn id="425" presetID="1" presetClass="entr" presetSubtype="0" fill="hold" grpId="0" nodeType="withEffect">
                                  <p:stCondLst>
                                    <p:cond delay="0"/>
                                  </p:stCondLst>
                                  <p:childTnLst>
                                    <p:set>
                                      <p:cBhvr>
                                        <p:cTn id="426" dur="1" fill="hold">
                                          <p:stCondLst>
                                            <p:cond delay="0"/>
                                          </p:stCondLst>
                                        </p:cTn>
                                        <p:tgtEl>
                                          <p:spTgt spid="18707"/>
                                        </p:tgtEl>
                                        <p:attrNameLst>
                                          <p:attrName>style.visibility</p:attrName>
                                        </p:attrNameLst>
                                      </p:cBhvr>
                                      <p:to>
                                        <p:strVal val="visible"/>
                                      </p:to>
                                    </p:set>
                                  </p:childTnLst>
                                </p:cTn>
                              </p:par>
                              <p:par>
                                <p:cTn id="427" presetID="1" presetClass="entr" presetSubtype="0" fill="hold" grpId="0" nodeType="withEffect">
                                  <p:stCondLst>
                                    <p:cond delay="0"/>
                                  </p:stCondLst>
                                  <p:childTnLst>
                                    <p:set>
                                      <p:cBhvr>
                                        <p:cTn id="428" dur="1" fill="hold">
                                          <p:stCondLst>
                                            <p:cond delay="0"/>
                                          </p:stCondLst>
                                        </p:cTn>
                                        <p:tgtEl>
                                          <p:spTgt spid="187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5" grpId="0" animBg="1"/>
      <p:bldP spid="18436" grpId="0" animBg="1"/>
      <p:bldP spid="18437" grpId="0" animBg="1"/>
      <p:bldP spid="18438" grpId="0" animBg="1"/>
      <p:bldP spid="18439" grpId="0" animBg="1"/>
      <p:bldP spid="18440" grpId="0" animBg="1"/>
      <p:bldP spid="18441" grpId="0" animBg="1"/>
      <p:bldP spid="18464" grpId="0" animBg="1"/>
      <p:bldP spid="18530" grpId="0"/>
      <p:bldP spid="18531" grpId="0"/>
      <p:bldP spid="18532" grpId="0"/>
      <p:bldP spid="18533" grpId="0"/>
      <p:bldP spid="18534" grpId="0"/>
      <p:bldP spid="18539" grpId="0"/>
      <p:bldP spid="18540" grpId="0"/>
      <p:bldP spid="18541" grpId="0"/>
      <p:bldP spid="18542" grpId="0" animBg="1"/>
      <p:bldP spid="18543" grpId="0" animBg="1"/>
      <p:bldP spid="18544" grpId="0" animBg="1"/>
      <p:bldP spid="18545" grpId="0" animBg="1"/>
      <p:bldP spid="18546" grpId="0" animBg="1"/>
      <p:bldP spid="18547" grpId="0" animBg="1"/>
      <p:bldP spid="18548" grpId="0" animBg="1"/>
      <p:bldP spid="18549" grpId="0" animBg="1"/>
      <p:bldP spid="18549" grpId="1" animBg="1"/>
      <p:bldP spid="18549" grpId="2" animBg="1"/>
      <p:bldP spid="18549" grpId="3" animBg="1"/>
      <p:bldP spid="18549" grpId="4" animBg="1"/>
      <p:bldP spid="18550" grpId="0" animBg="1"/>
      <p:bldP spid="18550" grpId="1" animBg="1"/>
      <p:bldP spid="18550" grpId="2" animBg="1"/>
      <p:bldP spid="18550" grpId="3" animBg="1"/>
      <p:bldP spid="18704" grpId="0" animBg="1"/>
      <p:bldP spid="18705" grpId="0" animBg="1"/>
      <p:bldP spid="18706" grpId="0" animBg="1"/>
      <p:bldP spid="18707" grpId="0" animBg="1"/>
      <p:bldP spid="1870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6507"/>
            <a:ext cx="12192000" cy="6864507"/>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REFERENCES</a:t>
            </a:r>
          </a:p>
        </p:txBody>
      </p:sp>
      <p:sp>
        <p:nvSpPr>
          <p:cNvPr id="2" name="TextBox 1">
            <a:extLst>
              <a:ext uri="{FF2B5EF4-FFF2-40B4-BE49-F238E27FC236}">
                <a16:creationId xmlns:a16="http://schemas.microsoft.com/office/drawing/2014/main" id="{B7CBC481-9842-6046-BFF5-C34F313964C4}"/>
              </a:ext>
            </a:extLst>
          </p:cNvPr>
          <p:cNvSpPr txBox="1"/>
          <p:nvPr/>
        </p:nvSpPr>
        <p:spPr>
          <a:xfrm>
            <a:off x="467360" y="1849120"/>
            <a:ext cx="11318240" cy="3139321"/>
          </a:xfrm>
          <a:prstGeom prst="rect">
            <a:avLst/>
          </a:prstGeom>
          <a:noFill/>
        </p:spPr>
        <p:txBody>
          <a:bodyPr wrap="square" rtlCol="0">
            <a:spAutoFit/>
          </a:bodyPr>
          <a:lstStyle/>
          <a:p>
            <a:pPr marL="342900" indent="-342900">
              <a:buAutoNum type="arabicPeriod"/>
            </a:pPr>
            <a:r>
              <a:rPr lang="en-US" dirty="0">
                <a:solidFill>
                  <a:schemeClr val="bg1"/>
                </a:solidFill>
              </a:rPr>
              <a:t>Chauhan, A., Jain, P. (2019). </a:t>
            </a:r>
            <a:r>
              <a:rPr lang="en-US" dirty="0" err="1">
                <a:solidFill>
                  <a:schemeClr val="bg1"/>
                </a:solidFill>
              </a:rPr>
              <a:t>Tcp</a:t>
            </a:r>
            <a:r>
              <a:rPr lang="en-US" dirty="0">
                <a:solidFill>
                  <a:schemeClr val="bg1"/>
                </a:solidFill>
              </a:rPr>
              <a:t>/</a:t>
            </a:r>
            <a:r>
              <a:rPr lang="en-US" dirty="0" err="1">
                <a:solidFill>
                  <a:schemeClr val="bg1"/>
                </a:solidFill>
              </a:rPr>
              <a:t>Ip</a:t>
            </a:r>
            <a:r>
              <a:rPr lang="en-US" dirty="0">
                <a:solidFill>
                  <a:schemeClr val="bg1"/>
                </a:solidFill>
              </a:rPr>
              <a:t> Model. </a:t>
            </a:r>
            <a:r>
              <a:rPr lang="en-US" i="1" dirty="0">
                <a:solidFill>
                  <a:schemeClr val="bg1"/>
                </a:solidFill>
              </a:rPr>
              <a:t>TCP/IP Model</a:t>
            </a:r>
            <a:r>
              <a:rPr lang="en-US" dirty="0">
                <a:solidFill>
                  <a:schemeClr val="bg1"/>
                </a:solidFill>
              </a:rPr>
              <a:t>. Retrieved November 6, 2019, 2019, from </a:t>
            </a:r>
            <a:r>
              <a:rPr lang="en-US" u="sng" dirty="0">
                <a:solidFill>
                  <a:schemeClr val="bg1"/>
                </a:solidFill>
                <a:hlinkClick r:id="rId3">
                  <a:extLst>
                    <a:ext uri="{A12FA001-AC4F-418D-AE19-62706E023703}">
                      <ahyp:hlinkClr xmlns:ahyp="http://schemas.microsoft.com/office/drawing/2018/hyperlinkcolor" val="tx"/>
                    </a:ext>
                  </a:extLst>
                </a:hlinkClick>
              </a:rPr>
              <a:t>https://www.geeksforgeeks.org/tcp-ip-model/</a:t>
            </a:r>
            <a:endParaRPr lang="en-US" dirty="0">
              <a:solidFill>
                <a:schemeClr val="bg1"/>
              </a:solidFill>
            </a:endParaRPr>
          </a:p>
          <a:p>
            <a:pPr marL="342900" indent="-342900">
              <a:buAutoNum type="arabicPeriod" startAt="2"/>
            </a:pPr>
            <a:r>
              <a:rPr lang="en-US" dirty="0">
                <a:solidFill>
                  <a:schemeClr val="bg1"/>
                </a:solidFill>
              </a:rPr>
              <a:t>“Internet Protocol” (2019). </a:t>
            </a:r>
            <a:r>
              <a:rPr lang="en-US" dirty="0" err="1">
                <a:solidFill>
                  <a:schemeClr val="bg1"/>
                </a:solidFill>
              </a:rPr>
              <a:t>Lexico</a:t>
            </a:r>
            <a:r>
              <a:rPr lang="en-US" dirty="0">
                <a:solidFill>
                  <a:schemeClr val="bg1"/>
                </a:solidFill>
              </a:rPr>
              <a:t> Powered by Oxford. Retrieved November 6, 2019, 2019, from </a:t>
            </a:r>
            <a:r>
              <a:rPr lang="en-US" u="sng" dirty="0">
                <a:solidFill>
                  <a:schemeClr val="bg1"/>
                </a:solidFill>
                <a:hlinkClick r:id="rId4">
                  <a:extLst>
                    <a:ext uri="{A12FA001-AC4F-418D-AE19-62706E023703}">
                      <ahyp:hlinkClr xmlns:ahyp="http://schemas.microsoft.com/office/drawing/2018/hyperlinkcolor" val="tx"/>
                    </a:ext>
                  </a:extLst>
                </a:hlinkClick>
              </a:rPr>
              <a:t>https://www.lexico.com/en/definition/internet_protocol</a:t>
            </a:r>
            <a:endParaRPr lang="en-US" dirty="0">
              <a:solidFill>
                <a:schemeClr val="bg1"/>
              </a:solidFill>
            </a:endParaRPr>
          </a:p>
          <a:p>
            <a:pPr marL="342900" indent="-342900">
              <a:buAutoNum type="arabicPeriod" startAt="3"/>
            </a:pPr>
            <a:r>
              <a:rPr lang="en-US" dirty="0">
                <a:solidFill>
                  <a:schemeClr val="bg1"/>
                </a:solidFill>
              </a:rPr>
              <a:t>Raza, M. (2018). What Is </a:t>
            </a:r>
            <a:r>
              <a:rPr lang="en-US" dirty="0" err="1">
                <a:solidFill>
                  <a:schemeClr val="bg1"/>
                </a:solidFill>
              </a:rPr>
              <a:t>Osi</a:t>
            </a:r>
            <a:r>
              <a:rPr lang="en-US" dirty="0">
                <a:solidFill>
                  <a:schemeClr val="bg1"/>
                </a:solidFill>
              </a:rPr>
              <a:t> Model? 7 Layers of </a:t>
            </a:r>
            <a:r>
              <a:rPr lang="en-US" dirty="0" err="1">
                <a:solidFill>
                  <a:schemeClr val="bg1"/>
                </a:solidFill>
              </a:rPr>
              <a:t>Osi</a:t>
            </a:r>
            <a:r>
              <a:rPr lang="en-US" dirty="0">
                <a:solidFill>
                  <a:schemeClr val="bg1"/>
                </a:solidFill>
              </a:rPr>
              <a:t> Model Explained. Retrieved November 6, 2019, 2019, from </a:t>
            </a:r>
            <a:r>
              <a:rPr lang="en-US" u="sng" dirty="0">
                <a:solidFill>
                  <a:schemeClr val="bg1"/>
                </a:solidFill>
                <a:hlinkClick r:id="rId5">
                  <a:extLst>
                    <a:ext uri="{A12FA001-AC4F-418D-AE19-62706E023703}">
                      <ahyp:hlinkClr xmlns:ahyp="http://schemas.microsoft.com/office/drawing/2018/hyperlinkcolor" val="tx"/>
                    </a:ext>
                  </a:extLst>
                </a:hlinkClick>
              </a:rPr>
              <a:t>https://www.bmc.com/blogs/osi-model-7-layers/</a:t>
            </a:r>
            <a:endParaRPr lang="en-US" u="sng" dirty="0">
              <a:solidFill>
                <a:schemeClr val="bg1"/>
              </a:solidFill>
            </a:endParaRPr>
          </a:p>
          <a:p>
            <a:pPr marL="342900" indent="-342900">
              <a:buAutoNum type="arabicPeriod" startAt="3"/>
            </a:pPr>
            <a:r>
              <a:rPr lang="en-US" dirty="0">
                <a:solidFill>
                  <a:schemeClr val="bg1"/>
                </a:solidFill>
              </a:rPr>
              <a:t>Shaw, K. (2018). The OSI model explained: How to understand (and remember) the 7 layer network model. Retrieved November 7, 2019, 2019, from </a:t>
            </a:r>
            <a:r>
              <a:rPr lang="en-US" dirty="0">
                <a:solidFill>
                  <a:schemeClr val="bg1"/>
                </a:solidFill>
                <a:hlinkClick r:id="rId6">
                  <a:extLst>
                    <a:ext uri="{A12FA001-AC4F-418D-AE19-62706E023703}">
                      <ahyp:hlinkClr xmlns:ahyp="http://schemas.microsoft.com/office/drawing/2018/hyperlinkcolor" val="tx"/>
                    </a:ext>
                  </a:extLst>
                </a:hlinkClick>
              </a:rPr>
              <a:t>https://www.networkworld.com/article/3239677/the-osi-model-explained-how-to-understand-and-remember-the-7-layer-network-model.html</a:t>
            </a:r>
            <a:endParaRPr lang="en-US" dirty="0">
              <a:solidFill>
                <a:schemeClr val="bg1"/>
              </a:solidFill>
            </a:endParaRPr>
          </a:p>
          <a:p>
            <a:pPr marL="342900" indent="-342900">
              <a:buAutoNum type="arabicPeriod" startAt="3"/>
            </a:pPr>
            <a:endParaRPr lang="en-US" dirty="0">
              <a:solidFill>
                <a:schemeClr val="bg1"/>
              </a:solidFill>
            </a:endParaRPr>
          </a:p>
          <a:p>
            <a:endParaRPr lang="en-US" dirty="0"/>
          </a:p>
        </p:txBody>
      </p:sp>
    </p:spTree>
    <p:extLst>
      <p:ext uri="{BB962C8B-B14F-4D97-AF65-F5344CB8AC3E}">
        <p14:creationId xmlns:p14="http://schemas.microsoft.com/office/powerpoint/2010/main" val="4577255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64507"/>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024593" y="2178343"/>
            <a:ext cx="558449" cy="558449"/>
          </a:xfrm>
          <a:prstGeom prst="rect">
            <a:avLst/>
          </a:prstGeom>
        </p:spPr>
      </p:pic>
      <p:sp>
        <p:nvSpPr>
          <p:cNvPr id="14" name="Subtitle 2">
            <a:extLst>
              <a:ext uri="{FF2B5EF4-FFF2-40B4-BE49-F238E27FC236}">
                <a16:creationId xmlns:a16="http://schemas.microsoft.com/office/drawing/2014/main" id="{A62C97B6-F2B5-4806-AB83-0CC32DF096AE}"/>
              </a:ext>
            </a:extLst>
          </p:cNvPr>
          <p:cNvSpPr txBox="1">
            <a:spLocks/>
          </p:cNvSpPr>
          <p:nvPr/>
        </p:nvSpPr>
        <p:spPr>
          <a:xfrm>
            <a:off x="4819437" y="2178344"/>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z="1800" spc="300" dirty="0">
                <a:latin typeface="+mj-lt"/>
                <a:cs typeface="Gill Sans" panose="020B0502020104020203" pitchFamily="34" charset="-79"/>
              </a:rPr>
              <a:t>Matthew R. Kisow, D.Sc.</a:t>
            </a: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pic>
        <p:nvPicPr>
          <p:cNvPr id="13" name="Graphic 12" descr="Smart Phone" title="Icon - Presenter Phone Number">
            <a:extLst>
              <a:ext uri="{FF2B5EF4-FFF2-40B4-BE49-F238E27FC236}">
                <a16:creationId xmlns:a16="http://schemas.microsoft.com/office/drawing/2014/main" id="{D46F90A0-A362-4144-AB92-33B00391B40C}"/>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4381944" y="3087866"/>
            <a:ext cx="558449" cy="563879"/>
          </a:xfrm>
          <a:prstGeom prst="rect">
            <a:avLst/>
          </a:prstGeom>
        </p:spPr>
      </p:pic>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5176794" y="3129234"/>
            <a:ext cx="3144655" cy="522512"/>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r>
              <a:rPr kumimoji="0" lang="en-US" sz="1800" u="none" strike="noStrike" kern="1200" cap="none" spc="300" normalizeH="0" baseline="0" noProof="0" dirty="0">
                <a:ln>
                  <a:noFill/>
                </a:ln>
                <a:effectLst/>
                <a:uLnTx/>
                <a:uFillTx/>
                <a:latin typeface="+mj-lt"/>
                <a:cs typeface="Gill Sans Light" panose="020B0302020104020203" pitchFamily="34" charset="-79"/>
              </a:rPr>
              <a:t>+</a:t>
            </a:r>
            <a:r>
              <a:rPr lang="en-US" sz="1800" spc="300" dirty="0">
                <a:latin typeface="+mj-lt"/>
                <a:cs typeface="Gill Sans Light" panose="020B0302020104020203" pitchFamily="34" charset="-79"/>
              </a:rPr>
              <a:t>1 (412) 716-3814</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pic>
        <p:nvPicPr>
          <p:cNvPr id="12" name="Graphic 11" descr="Envelope" title="Icon Presenter Email">
            <a:extLst>
              <a:ext uri="{FF2B5EF4-FFF2-40B4-BE49-F238E27FC236}">
                <a16:creationId xmlns:a16="http://schemas.microsoft.com/office/drawing/2014/main" id="{DA1E1FC6-9F80-4CAF-ACF2-AB062937A457}"/>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3908979" y="4023942"/>
            <a:ext cx="558449" cy="558449"/>
          </a:xfrm>
          <a:prstGeom prst="rect">
            <a:avLst/>
          </a:prstGeom>
        </p:spPr>
      </p:pic>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4703828" y="4091980"/>
            <a:ext cx="35429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r>
              <a:rPr lang="en-US" sz="1800" spc="300" dirty="0">
                <a:latin typeface="+mj-lt"/>
                <a:cs typeface="Gill Sans Light" panose="020B0302020104020203" pitchFamily="34" charset="-79"/>
                <a:hlinkClick r:id="rId9">
                  <a:extLst>
                    <a:ext uri="{A12FA001-AC4F-418D-AE19-62706E023703}">
                      <ahyp:hlinkClr xmlns:ahyp="http://schemas.microsoft.com/office/drawing/2018/hyperlinkcolor" val="tx"/>
                    </a:ext>
                  </a:extLst>
                </a:hlinkClick>
              </a:rPr>
              <a:t>m</a:t>
            </a:r>
            <a:r>
              <a:rPr kumimoji="0" lang="en-US" sz="1800" u="none" strike="noStrike" kern="1200" cap="none" spc="300" normalizeH="0" baseline="0" noProof="0" dirty="0">
                <a:ln>
                  <a:noFill/>
                </a:ln>
                <a:effectLst/>
                <a:uLnTx/>
                <a:uFillTx/>
                <a:latin typeface="+mj-lt"/>
                <a:cs typeface="Gill Sans Light" panose="020B0302020104020203" pitchFamily="34" charset="-79"/>
                <a:hlinkClick r:id="rId9">
                  <a:extLst>
                    <a:ext uri="{A12FA001-AC4F-418D-AE19-62706E023703}">
                      <ahyp:hlinkClr xmlns:ahyp="http://schemas.microsoft.com/office/drawing/2018/hyperlinkcolor" val="tx"/>
                    </a:ext>
                  </a:extLst>
                </a:hlinkClick>
              </a:rPr>
              <a:t>atthew.kisow@icloud.com</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QUESTIONS</a:t>
            </a:r>
          </a:p>
        </p:txBody>
      </p:sp>
      <p:pic>
        <p:nvPicPr>
          <p:cNvPr id="17" name="Graphic 16">
            <a:extLst>
              <a:ext uri="{FF2B5EF4-FFF2-40B4-BE49-F238E27FC236}">
                <a16:creationId xmlns:a16="http://schemas.microsoft.com/office/drawing/2014/main" id="{3DBD05EB-696F-0249-8579-863CEE7907D5}"/>
              </a:ext>
            </a:extLst>
          </p:cNvPr>
          <p:cNvPicPr>
            <a:picLocks noChangeAspect="1"/>
          </p:cNvPicPr>
          <p:nvPr/>
        </p:nvPicPr>
        <p:blipFill>
          <a:blip r:embed="rId10"/>
          <a:stretch>
            <a:fillRect/>
          </a:stretch>
        </p:blipFill>
        <p:spPr>
          <a:xfrm>
            <a:off x="1941255" y="5022625"/>
            <a:ext cx="553155" cy="558449"/>
          </a:xfrm>
          <a:prstGeom prst="rect">
            <a:avLst/>
          </a:prstGeom>
        </p:spPr>
      </p:pic>
      <p:sp>
        <p:nvSpPr>
          <p:cNvPr id="18" name="Text Placeholder 18">
            <a:extLst>
              <a:ext uri="{FF2B5EF4-FFF2-40B4-BE49-F238E27FC236}">
                <a16:creationId xmlns:a16="http://schemas.microsoft.com/office/drawing/2014/main" id="{3D10F13D-B377-CB46-B3C4-0CA68B69431E}"/>
              </a:ext>
            </a:extLst>
          </p:cNvPr>
          <p:cNvSpPr txBox="1">
            <a:spLocks/>
          </p:cNvSpPr>
          <p:nvPr/>
        </p:nvSpPr>
        <p:spPr>
          <a:xfrm>
            <a:off x="2717371" y="5090663"/>
            <a:ext cx="8297469"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buClr>
                <a:srgbClr val="00B0F0"/>
              </a:buClr>
              <a:defRPr/>
            </a:pPr>
            <a:r>
              <a:rPr lang="en-US" sz="1800" spc="300" dirty="0">
                <a:latin typeface="+mj-lt"/>
                <a:cs typeface="Gill Sans Light" panose="020B0302020104020203" pitchFamily="34" charset="-79"/>
              </a:rPr>
              <a:t>https://</a:t>
            </a:r>
            <a:r>
              <a:rPr lang="en-US" sz="1800" spc="300" dirty="0" err="1">
                <a:latin typeface="+mj-lt"/>
                <a:cs typeface="Gill Sans Light" panose="020B0302020104020203" pitchFamily="34" charset="-79"/>
              </a:rPr>
              <a:t>github.com</a:t>
            </a:r>
            <a:r>
              <a:rPr lang="en-US" sz="1800" spc="300" dirty="0">
                <a:latin typeface="+mj-lt"/>
                <a:cs typeface="Gill Sans Light" panose="020B0302020104020203" pitchFamily="34" charset="-79"/>
              </a:rPr>
              <a:t>/</a:t>
            </a:r>
            <a:r>
              <a:rPr lang="en-US" sz="1800" spc="300" dirty="0" err="1">
                <a:latin typeface="+mj-lt"/>
                <a:cs typeface="Gill Sans Light" panose="020B0302020104020203" pitchFamily="34" charset="-79"/>
              </a:rPr>
              <a:t>DoctorKisow</a:t>
            </a:r>
            <a:r>
              <a:rPr lang="en-US" sz="1800" spc="300" dirty="0">
                <a:latin typeface="+mj-lt"/>
                <a:cs typeface="Gill Sans Light" panose="020B0302020104020203" pitchFamily="34" charset="-79"/>
              </a:rPr>
              <a:t>/Lecture-TCP-IP-and-OSI-Model</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Tree>
    <p:extLst>
      <p:ext uri="{BB962C8B-B14F-4D97-AF65-F5344CB8AC3E}">
        <p14:creationId xmlns:p14="http://schemas.microsoft.com/office/powerpoint/2010/main" val="9277275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13">
            <a:extLst>
              <a:ext uri="{FF2B5EF4-FFF2-40B4-BE49-F238E27FC236}">
                <a16:creationId xmlns:a16="http://schemas.microsoft.com/office/drawing/2014/main" id="{84970DCE-964B-4562-9633-71BA6A4DCB65}"/>
              </a:ext>
              <a:ext uri="{C183D7F6-B498-43B3-948B-1728B52AA6E4}">
                <adec:decorative xmlns:adec="http://schemas.microsoft.com/office/drawing/2017/decorative" val="1"/>
              </a:ext>
            </a:extLst>
          </p:cNvPr>
          <p:cNvSpPr/>
          <p:nvPr/>
        </p:nvSpPr>
        <p:spPr>
          <a:xfrm>
            <a:off x="0" y="0"/>
            <a:ext cx="12191999" cy="6858000"/>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C1F0EB8-D260-4FB6-ACF6-6E86B9A02919}"/>
              </a:ext>
              <a:ext uri="{C183D7F6-B498-43B3-948B-1728B52AA6E4}">
                <adec:decorative xmlns:adec="http://schemas.microsoft.com/office/drawing/2017/decorative" val="1"/>
              </a:ext>
            </a:extLst>
          </p:cNvPr>
          <p:cNvSpPr/>
          <p:nvPr/>
        </p:nvSpPr>
        <p:spPr>
          <a:xfrm>
            <a:off x="0" y="3469046"/>
            <a:ext cx="4199467" cy="1986874"/>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E70920C0-10F4-4ECD-BDF3-CE993B7C8C82}"/>
              </a:ext>
            </a:extLst>
          </p:cNvPr>
          <p:cNvSpPr>
            <a:spLocks noGrp="1"/>
          </p:cNvSpPr>
          <p:nvPr>
            <p:ph type="title"/>
          </p:nvPr>
        </p:nvSpPr>
        <p:spPr>
          <a:xfrm>
            <a:off x="154635" y="3634749"/>
            <a:ext cx="3785222" cy="378451"/>
          </a:xfrm>
        </p:spPr>
        <p:txBody>
          <a:bodyPr>
            <a:normAutofit fontScale="90000"/>
          </a:bodyPr>
          <a:lstStyle/>
          <a:p>
            <a:pPr algn="l">
              <a:lnSpc>
                <a:spcPct val="80000"/>
              </a:lnSpc>
              <a:defRPr sz="10000">
                <a:solidFill>
                  <a:srgbClr val="3A3B39"/>
                </a:solidFill>
                <a:latin typeface="Bebas"/>
                <a:ea typeface="Bebas"/>
                <a:cs typeface="Bebas"/>
                <a:sym typeface="Bebas"/>
              </a:defRPr>
            </a:pPr>
            <a:r>
              <a:rPr lang="en-US" sz="2800" dirty="0">
                <a:solidFill>
                  <a:schemeClr val="bg1"/>
                </a:solidFill>
                <a:latin typeface="Calibri" panose="020F0502020204030204" pitchFamily="34" charset="0"/>
                <a:cs typeface="Calibri" panose="020F0502020204030204" pitchFamily="34" charset="0"/>
              </a:rPr>
              <a:t>TCP/IP and OSI Model</a:t>
            </a:r>
            <a:endParaRPr lang="en-US" sz="1200" dirty="0">
              <a:solidFill>
                <a:schemeClr val="bg1"/>
              </a:solidFill>
              <a:latin typeface="+mn-lt"/>
            </a:endParaRPr>
          </a:p>
        </p:txBody>
      </p:sp>
      <p:sp>
        <p:nvSpPr>
          <p:cNvPr id="2" name="TextBox 1">
            <a:extLst>
              <a:ext uri="{FF2B5EF4-FFF2-40B4-BE49-F238E27FC236}">
                <a16:creationId xmlns:a16="http://schemas.microsoft.com/office/drawing/2014/main" id="{9BC3077C-34D2-2C46-B23B-AB4DED2F325E}"/>
              </a:ext>
            </a:extLst>
          </p:cNvPr>
          <p:cNvSpPr txBox="1"/>
          <p:nvPr/>
        </p:nvSpPr>
        <p:spPr>
          <a:xfrm>
            <a:off x="154635" y="4040403"/>
            <a:ext cx="3799840" cy="276999"/>
          </a:xfrm>
          <a:prstGeom prst="rect">
            <a:avLst/>
          </a:prstGeom>
          <a:noFill/>
        </p:spPr>
        <p:txBody>
          <a:bodyPr wrap="square" rtlCol="0">
            <a:spAutoFit/>
          </a:bodyPr>
          <a:lstStyle/>
          <a:p>
            <a:r>
              <a:rPr lang="en-US" sz="1200" dirty="0">
                <a:solidFill>
                  <a:schemeClr val="bg1"/>
                </a:solidFill>
              </a:rPr>
              <a:t>Copyright © Matthew R. Kisow, D.Sc .2008-2019.</a:t>
            </a:r>
          </a:p>
        </p:txBody>
      </p:sp>
      <p:sp>
        <p:nvSpPr>
          <p:cNvPr id="7" name="TextBox 6">
            <a:extLst>
              <a:ext uri="{FF2B5EF4-FFF2-40B4-BE49-F238E27FC236}">
                <a16:creationId xmlns:a16="http://schemas.microsoft.com/office/drawing/2014/main" id="{C85537AA-90AD-E34C-B192-39AFBA0F1A95}"/>
              </a:ext>
            </a:extLst>
          </p:cNvPr>
          <p:cNvSpPr txBox="1"/>
          <p:nvPr/>
        </p:nvSpPr>
        <p:spPr>
          <a:xfrm>
            <a:off x="140017" y="4323983"/>
            <a:ext cx="3799840" cy="646331"/>
          </a:xfrm>
          <a:prstGeom prst="rect">
            <a:avLst/>
          </a:prstGeom>
          <a:noFill/>
        </p:spPr>
        <p:txBody>
          <a:bodyPr wrap="square" rtlCol="0">
            <a:spAutoFit/>
          </a:bodyPr>
          <a:lstStyle/>
          <a:p>
            <a:r>
              <a:rPr lang="en-US" sz="1200" dirty="0">
                <a:solidFill>
                  <a:schemeClr val="bg1"/>
                </a:solidFill>
              </a:rPr>
              <a:t>This presentation is available for non-commercial use, please see terms and conditions where this presentation was downloaded from.</a:t>
            </a:r>
          </a:p>
        </p:txBody>
      </p:sp>
      <p:pic>
        <p:nvPicPr>
          <p:cNvPr id="8" name="Picture 7">
            <a:extLst>
              <a:ext uri="{FF2B5EF4-FFF2-40B4-BE49-F238E27FC236}">
                <a16:creationId xmlns:a16="http://schemas.microsoft.com/office/drawing/2014/main" id="{9F6B487B-E967-8744-B311-F5CFFD94EE90}"/>
              </a:ext>
            </a:extLst>
          </p:cNvPr>
          <p:cNvPicPr>
            <a:picLocks noChangeAspect="1"/>
          </p:cNvPicPr>
          <p:nvPr/>
        </p:nvPicPr>
        <p:blipFill>
          <a:blip r:embed="rId3"/>
          <a:stretch>
            <a:fillRect/>
          </a:stretch>
        </p:blipFill>
        <p:spPr>
          <a:xfrm>
            <a:off x="2982018" y="4911765"/>
            <a:ext cx="972457" cy="340360"/>
          </a:xfrm>
          <a:prstGeom prst="rect">
            <a:avLst/>
          </a:prstGeom>
        </p:spPr>
      </p:pic>
    </p:spTree>
    <p:extLst>
      <p:ext uri="{BB962C8B-B14F-4D97-AF65-F5344CB8AC3E}">
        <p14:creationId xmlns:p14="http://schemas.microsoft.com/office/powerpoint/2010/main" val="2504821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96" b="196"/>
          <a:stretch>
            <a:fillRect/>
          </a:stretch>
        </p:blipFill>
        <p:spPr/>
      </p:pic>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p:txBody>
          <a:bodyPr>
            <a:normAutofit fontScale="70000" lnSpcReduction="20000"/>
          </a:bodyPr>
          <a:lstStyle/>
          <a:p>
            <a:r>
              <a:rPr lang="en-US" dirty="0"/>
              <a:t>Network Communication Model</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588000" y="2520779"/>
            <a:ext cx="5759450" cy="1661297"/>
          </a:xfrm>
        </p:spPr>
        <p:txBody>
          <a:bodyPr>
            <a:normAutofit/>
          </a:bodyPr>
          <a:lstStyle/>
          <a:p>
            <a:r>
              <a:rPr lang="en-US" dirty="0"/>
              <a:t>TCP/IP and </a:t>
            </a:r>
            <a:r>
              <a:rPr lang="en-US" dirty="0" err="1"/>
              <a:t>osi</a:t>
            </a:r>
            <a:endParaRPr lang="en-US" dirty="0"/>
          </a:p>
        </p:txBody>
      </p:sp>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78503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TCP/IP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r>
              <a:rPr lang="en-US" dirty="0"/>
              <a:t>The TCP/IP </a:t>
            </a:r>
            <a:r>
              <a:rPr lang="en-US" baseline="30000" dirty="0"/>
              <a:t>[1, 3]</a:t>
            </a:r>
            <a:r>
              <a:rPr lang="en-US" dirty="0"/>
              <a:t> model was designed and developed by the Department of Defense (DoD) during the 1960’s and is based on a standard suite of </a:t>
            </a:r>
            <a:r>
              <a:rPr lang="en-US" dirty="0">
                <a:solidFill>
                  <a:srgbClr val="0070C0"/>
                </a:solidFill>
              </a:rPr>
              <a:t>protocols </a:t>
            </a:r>
            <a:r>
              <a:rPr lang="en-US" baseline="30000" dirty="0"/>
              <a:t>[2]</a:t>
            </a:r>
            <a:r>
              <a:rPr lang="en-US" dirty="0"/>
              <a:t>.</a:t>
            </a:r>
          </a:p>
          <a:p>
            <a:r>
              <a:rPr lang="en-US" dirty="0"/>
              <a:t>A protocol is a set of rules that describe how data is sent over the Internet or other network</a:t>
            </a:r>
            <a:r>
              <a:rPr lang="en-US" baseline="30000" dirty="0"/>
              <a:t> [2]</a:t>
            </a:r>
            <a:r>
              <a:rPr lang="en-US" dirty="0"/>
              <a:t>.</a:t>
            </a:r>
          </a:p>
          <a:p>
            <a:r>
              <a:rPr lang="en-US" dirty="0"/>
              <a:t>This suite of protocols are the Transmission Control Protocol (TCP) and the Internet Protocol (IP) </a:t>
            </a:r>
            <a:r>
              <a:rPr lang="en-US" baseline="30000" dirty="0"/>
              <a:t>[1] </a:t>
            </a:r>
            <a:r>
              <a:rPr lang="en-US" dirty="0"/>
              <a:t>.</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Model</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3</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1819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OSI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r>
              <a:rPr lang="en-US" dirty="0"/>
              <a:t>The Open System Interconnect (OSI) </a:t>
            </a:r>
            <a:r>
              <a:rPr lang="en-US" baseline="30000" dirty="0"/>
              <a:t>[1, 3]</a:t>
            </a:r>
            <a:r>
              <a:rPr lang="en-US" dirty="0"/>
              <a:t> model is a conceptual framework</a:t>
            </a:r>
            <a:r>
              <a:rPr lang="en-US" baseline="30000" dirty="0"/>
              <a:t> [3, 4]</a:t>
            </a:r>
            <a:r>
              <a:rPr lang="en-US" dirty="0"/>
              <a:t> designed by the International Standards Organization.  This theoretical model was conceived in the 1970’s and published in 1984 </a:t>
            </a:r>
            <a:r>
              <a:rPr lang="en-US" baseline="30000" dirty="0"/>
              <a:t>[4]</a:t>
            </a:r>
            <a:r>
              <a:rPr lang="en-US" dirty="0"/>
              <a:t> .</a:t>
            </a:r>
          </a:p>
          <a:p>
            <a:r>
              <a:rPr lang="en-US" dirty="0"/>
              <a:t>This model expands on the TCP/IP model to simplify how network communication is distributed between the layers </a:t>
            </a:r>
            <a:r>
              <a:rPr lang="en-US" baseline="30000" dirty="0"/>
              <a:t>[1, 3, 4]</a:t>
            </a:r>
            <a:r>
              <a:rPr lang="en-US" dirty="0"/>
              <a:t>.</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Model</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4</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13389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Network Models</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r>
              <a:rPr lang="en-US" dirty="0"/>
              <a:t>The TCP/IP model</a:t>
            </a:r>
            <a:r>
              <a:rPr lang="en-US" baseline="30000" dirty="0"/>
              <a:t> [1] </a:t>
            </a:r>
            <a:r>
              <a:rPr lang="en-US" dirty="0"/>
              <a:t>and the OSI model </a:t>
            </a:r>
            <a:r>
              <a:rPr lang="en-US" baseline="30000" dirty="0"/>
              <a:t>[3] </a:t>
            </a:r>
            <a:r>
              <a:rPr lang="en-US" dirty="0"/>
              <a:t>are the most widely used network communication models.</a:t>
            </a:r>
          </a:p>
          <a:p>
            <a:r>
              <a:rPr lang="en-US" dirty="0"/>
              <a:t>The TCP/IP model is used in practice; while the OSI model is used to simplify the TCP/IP model </a:t>
            </a:r>
            <a:r>
              <a:rPr lang="en-US" baseline="30000" dirty="0"/>
              <a:t>[1, 3] </a:t>
            </a:r>
            <a:r>
              <a:rPr lang="en-US" dirty="0"/>
              <a:t>.</a:t>
            </a:r>
          </a:p>
          <a:p>
            <a:pPr lvl="1"/>
            <a:r>
              <a:rPr lang="en-US" dirty="0"/>
              <a:t>The OSI Model separates out the TCP/IP Model’s </a:t>
            </a:r>
            <a:r>
              <a:rPr lang="en-US" dirty="0">
                <a:solidFill>
                  <a:srgbClr val="00B050"/>
                </a:solidFill>
              </a:rPr>
              <a:t>Application</a:t>
            </a:r>
            <a:r>
              <a:rPr lang="en-US" dirty="0"/>
              <a:t> layer into three distinct layers: </a:t>
            </a:r>
            <a:r>
              <a:rPr lang="en-US" dirty="0">
                <a:solidFill>
                  <a:srgbClr val="00B050"/>
                </a:solidFill>
              </a:rPr>
              <a:t>Application</a:t>
            </a:r>
            <a:r>
              <a:rPr lang="en-US" dirty="0"/>
              <a:t>, </a:t>
            </a:r>
            <a:r>
              <a:rPr lang="en-US" dirty="0">
                <a:solidFill>
                  <a:srgbClr val="00B050"/>
                </a:solidFill>
              </a:rPr>
              <a:t>Presentation</a:t>
            </a:r>
            <a:r>
              <a:rPr lang="en-US" dirty="0"/>
              <a:t> and </a:t>
            </a:r>
            <a:r>
              <a:rPr lang="en-US" dirty="0">
                <a:solidFill>
                  <a:srgbClr val="00B050"/>
                </a:solidFill>
              </a:rPr>
              <a:t>Session</a:t>
            </a:r>
            <a:r>
              <a:rPr lang="en-US" dirty="0"/>
              <a:t>.</a:t>
            </a:r>
          </a:p>
          <a:p>
            <a:pPr lvl="1"/>
            <a:r>
              <a:rPr lang="en-US" dirty="0"/>
              <a:t>The OSI Model also separates out the TCP/IP Model’s </a:t>
            </a:r>
            <a:r>
              <a:rPr lang="en-US" dirty="0">
                <a:solidFill>
                  <a:srgbClr val="FFC000"/>
                </a:solidFill>
              </a:rPr>
              <a:t>Network Access </a:t>
            </a:r>
            <a:r>
              <a:rPr lang="en-US" dirty="0"/>
              <a:t>layer into two distinct layers: </a:t>
            </a:r>
            <a:r>
              <a:rPr lang="en-US" dirty="0">
                <a:solidFill>
                  <a:srgbClr val="FFC000"/>
                </a:solidFill>
              </a:rPr>
              <a:t>Data Link </a:t>
            </a:r>
            <a:r>
              <a:rPr lang="en-US" dirty="0"/>
              <a:t>and </a:t>
            </a:r>
            <a:r>
              <a:rPr lang="en-US" dirty="0">
                <a:solidFill>
                  <a:srgbClr val="FF0000"/>
                </a:solidFill>
              </a:rPr>
              <a:t>Physical</a:t>
            </a:r>
            <a:r>
              <a:rPr lang="en-US" dirty="0"/>
              <a:t>.</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Models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5</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85693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TCP/IP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lnSpc>
                <a:spcPct val="100000"/>
              </a:lnSpc>
              <a:buNone/>
            </a:pPr>
            <a:r>
              <a:rPr lang="en-US" sz="2000" dirty="0"/>
              <a:t>The TCP/IP model consists of four layers:</a:t>
            </a:r>
          </a:p>
          <a:p>
            <a:pPr>
              <a:lnSpc>
                <a:spcPct val="100000"/>
              </a:lnSpc>
            </a:pPr>
            <a:r>
              <a:rPr lang="en-US" sz="2000" dirty="0">
                <a:solidFill>
                  <a:srgbClr val="00B050"/>
                </a:solidFill>
              </a:rPr>
              <a:t>Application</a:t>
            </a:r>
          </a:p>
          <a:p>
            <a:pPr>
              <a:lnSpc>
                <a:spcPct val="100000"/>
              </a:lnSpc>
            </a:pPr>
            <a:r>
              <a:rPr lang="en-US" sz="2000" dirty="0">
                <a:solidFill>
                  <a:srgbClr val="92D050"/>
                </a:solidFill>
              </a:rPr>
              <a:t>Transport</a:t>
            </a:r>
          </a:p>
          <a:p>
            <a:pPr>
              <a:lnSpc>
                <a:spcPct val="100000"/>
              </a:lnSpc>
            </a:pPr>
            <a:r>
              <a:rPr lang="en-US" sz="2000" dirty="0">
                <a:solidFill>
                  <a:srgbClr val="FFFF00"/>
                </a:solidFill>
              </a:rPr>
              <a:t>Network</a:t>
            </a:r>
          </a:p>
          <a:p>
            <a:pPr>
              <a:lnSpc>
                <a:spcPct val="100000"/>
              </a:lnSpc>
            </a:pPr>
            <a:r>
              <a:rPr lang="en-US" sz="2000" dirty="0">
                <a:solidFill>
                  <a:srgbClr val="FFC000"/>
                </a:solidFill>
              </a:rPr>
              <a:t>Network Access</a:t>
            </a:r>
            <a:endParaRPr lang="en-US" sz="2000" dirty="0"/>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6</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25373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OSI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lnSpc>
                <a:spcPct val="100000"/>
              </a:lnSpc>
              <a:buNone/>
            </a:pPr>
            <a:r>
              <a:rPr lang="en-US" sz="2000" dirty="0"/>
              <a:t>The OSI model consists of seven (7) layers and is the model that guides developers and vendors in the creation and operation of digital communication products </a:t>
            </a:r>
            <a:r>
              <a:rPr lang="en-US" sz="2000" baseline="30000" dirty="0"/>
              <a:t>[4]</a:t>
            </a:r>
            <a:r>
              <a:rPr lang="en-US" sz="2000" dirty="0"/>
              <a:t>.</a:t>
            </a:r>
          </a:p>
          <a:p>
            <a:pPr>
              <a:lnSpc>
                <a:spcPct val="100000"/>
              </a:lnSpc>
            </a:pPr>
            <a:r>
              <a:rPr lang="en-US" sz="2000" dirty="0">
                <a:solidFill>
                  <a:srgbClr val="00B050"/>
                </a:solidFill>
              </a:rPr>
              <a:t>Application</a:t>
            </a:r>
          </a:p>
          <a:p>
            <a:pPr>
              <a:lnSpc>
                <a:spcPct val="100000"/>
              </a:lnSpc>
            </a:pPr>
            <a:r>
              <a:rPr lang="en-US" sz="2000" dirty="0">
                <a:solidFill>
                  <a:srgbClr val="00B050"/>
                </a:solidFill>
              </a:rPr>
              <a:t>Presentation</a:t>
            </a:r>
          </a:p>
          <a:p>
            <a:pPr>
              <a:lnSpc>
                <a:spcPct val="100000"/>
              </a:lnSpc>
            </a:pPr>
            <a:r>
              <a:rPr lang="en-US" sz="2000" dirty="0">
                <a:solidFill>
                  <a:srgbClr val="00B050"/>
                </a:solidFill>
              </a:rPr>
              <a:t>Session</a:t>
            </a:r>
          </a:p>
          <a:p>
            <a:pPr>
              <a:lnSpc>
                <a:spcPct val="100000"/>
              </a:lnSpc>
            </a:pPr>
            <a:r>
              <a:rPr lang="en-US" sz="2000" dirty="0">
                <a:solidFill>
                  <a:srgbClr val="92D050"/>
                </a:solidFill>
              </a:rPr>
              <a:t>Transport</a:t>
            </a:r>
          </a:p>
          <a:p>
            <a:pPr>
              <a:lnSpc>
                <a:spcPct val="100000"/>
              </a:lnSpc>
            </a:pPr>
            <a:r>
              <a:rPr lang="en-US" sz="2000" dirty="0">
                <a:solidFill>
                  <a:srgbClr val="FFFF00"/>
                </a:solidFill>
              </a:rPr>
              <a:t>Network</a:t>
            </a:r>
          </a:p>
          <a:p>
            <a:pPr>
              <a:lnSpc>
                <a:spcPct val="100000"/>
              </a:lnSpc>
            </a:pPr>
            <a:r>
              <a:rPr lang="en-US" sz="2000" dirty="0">
                <a:solidFill>
                  <a:srgbClr val="FFC000"/>
                </a:solidFill>
              </a:rPr>
              <a:t>Datalink</a:t>
            </a:r>
          </a:p>
          <a:p>
            <a:pPr>
              <a:lnSpc>
                <a:spcPct val="100000"/>
              </a:lnSpc>
            </a:pPr>
            <a:r>
              <a:rPr lang="en-US" sz="2000" dirty="0">
                <a:solidFill>
                  <a:srgbClr val="FF0000"/>
                </a:solidFill>
              </a:rPr>
              <a:t>Physical</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7</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42535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3" r="23"/>
          <a:stretch>
            <a:fillRect/>
          </a:stretch>
        </p:blipFill>
        <p:spPr/>
      </p:pic>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537200" y="1787237"/>
            <a:ext cx="6246091" cy="2394840"/>
          </a:xfrm>
        </p:spPr>
        <p:txBody>
          <a:bodyPr>
            <a:normAutofit/>
          </a:bodyPr>
          <a:lstStyle/>
          <a:p>
            <a:r>
              <a:rPr lang="en-US" dirty="0"/>
              <a:t>Network Layers</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8</a:t>
            </a:fld>
            <a:endParaRPr lang="en-US" dirty="0"/>
          </a:p>
        </p:txBody>
      </p:sp>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0906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00B050"/>
                </a:solidFill>
              </a:rPr>
              <a:t>Application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77500" lnSpcReduction="20000"/>
          </a:bodyPr>
          <a:lstStyle/>
          <a:p>
            <a:pPr marL="0" indent="0">
              <a:lnSpc>
                <a:spcPct val="120000"/>
              </a:lnSpc>
              <a:buNone/>
            </a:pPr>
            <a:r>
              <a:rPr lang="en-US" altLang="en-US" sz="2100" dirty="0"/>
              <a:t>Provides network services to the end users:</a:t>
            </a:r>
          </a:p>
          <a:p>
            <a:pPr lvl="1">
              <a:lnSpc>
                <a:spcPct val="120000"/>
              </a:lnSpc>
            </a:pPr>
            <a:r>
              <a:rPr lang="en-US" altLang="en-US" sz="2100" dirty="0"/>
              <a:t>Used for applications specifically written to run over the network. </a:t>
            </a:r>
          </a:p>
          <a:p>
            <a:pPr lvl="1">
              <a:lnSpc>
                <a:spcPct val="120000"/>
              </a:lnSpc>
            </a:pPr>
            <a:r>
              <a:rPr lang="en-US" altLang="en-US" sz="2100" dirty="0"/>
              <a:t>Allows access to network services that support applications.</a:t>
            </a:r>
          </a:p>
          <a:p>
            <a:pPr lvl="1">
              <a:lnSpc>
                <a:spcPct val="120000"/>
              </a:lnSpc>
            </a:pPr>
            <a:r>
              <a:rPr lang="en-US" altLang="en-US" sz="2100" dirty="0"/>
              <a:t>Directly represents the services that directly support user applications.</a:t>
            </a:r>
          </a:p>
          <a:p>
            <a:pPr lvl="1">
              <a:lnSpc>
                <a:spcPct val="120000"/>
              </a:lnSpc>
            </a:pPr>
            <a:r>
              <a:rPr lang="en-US" altLang="en-US" sz="2100" dirty="0"/>
              <a:t>Handles network access, flow control and error recovery.</a:t>
            </a:r>
          </a:p>
          <a:p>
            <a:pPr marL="0" indent="0">
              <a:lnSpc>
                <a:spcPct val="120000"/>
              </a:lnSpc>
              <a:spcBef>
                <a:spcPct val="50000"/>
              </a:spcBef>
              <a:buNone/>
            </a:pPr>
            <a:r>
              <a:rPr lang="en-US" altLang="en-US" sz="2100" b="1" dirty="0"/>
              <a:t>EXAMPLES OF PROTOCOLS:</a:t>
            </a:r>
          </a:p>
          <a:p>
            <a:pPr lvl="1">
              <a:lnSpc>
                <a:spcPct val="120000"/>
              </a:lnSpc>
              <a:spcBef>
                <a:spcPct val="50000"/>
              </a:spcBef>
              <a:buFontTx/>
              <a:buChar char="•"/>
            </a:pPr>
            <a:r>
              <a:rPr lang="en-US" altLang="en-US" sz="2100" dirty="0"/>
              <a:t> (File Transfer Protocol) FTP</a:t>
            </a:r>
          </a:p>
          <a:p>
            <a:pPr lvl="1">
              <a:lnSpc>
                <a:spcPct val="120000"/>
              </a:lnSpc>
              <a:spcBef>
                <a:spcPct val="50000"/>
              </a:spcBef>
              <a:buFontTx/>
              <a:buChar char="•"/>
            </a:pPr>
            <a:r>
              <a:rPr lang="en-US" altLang="en-US" sz="2100" dirty="0"/>
              <a:t> (Simple Mail Transfer Protocol) SMTP</a:t>
            </a:r>
          </a:p>
          <a:p>
            <a:pPr lvl="1">
              <a:lnSpc>
                <a:spcPct val="120000"/>
              </a:lnSpc>
              <a:spcBef>
                <a:spcPct val="50000"/>
              </a:spcBef>
              <a:buFontTx/>
              <a:buChar char="•"/>
            </a:pPr>
            <a:r>
              <a:rPr lang="en-US" altLang="en-US" sz="2100" dirty="0"/>
              <a:t> (Domain Name Service) DNS</a:t>
            </a:r>
          </a:p>
          <a:p>
            <a:pPr lvl="1">
              <a:lnSpc>
                <a:spcPct val="120000"/>
              </a:lnSpc>
              <a:spcBef>
                <a:spcPct val="50000"/>
              </a:spcBef>
              <a:buFontTx/>
              <a:buChar char="•"/>
            </a:pPr>
            <a:r>
              <a:rPr lang="en-US" altLang="en-US" sz="2100" dirty="0"/>
              <a:t> MANY OTHERS</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9</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62957174"/>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7" id="{1B26F897-3A94-0545-88CA-924238595DFF}" vid="{E82AF380-49D3-B449-AA40-F115419F6D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9B3E157-1CAC-4231-A2EC-E93952D57E42}">
  <ds:schemaRefs>
    <ds:schemaRef ds:uri="http://schemas.microsoft.com/sharepoint/v3/contenttype/forms"/>
  </ds:schemaRefs>
</ds:datastoreItem>
</file>

<file path=customXml/itemProps2.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1676</Words>
  <Application>Microsoft Macintosh PowerPoint</Application>
  <PresentationFormat>Widescreen</PresentationFormat>
  <Paragraphs>217</Paragraphs>
  <Slides>19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Bebas</vt:lpstr>
      <vt:lpstr>Calibri</vt:lpstr>
      <vt:lpstr>Calibri Light</vt:lpstr>
      <vt:lpstr>Gill Sans</vt:lpstr>
      <vt:lpstr>Gill Sans Light</vt:lpstr>
      <vt:lpstr>Office Theme</vt:lpstr>
      <vt:lpstr>TCP/IP and osi model</vt:lpstr>
      <vt:lpstr>TCP/IP and osi</vt:lpstr>
      <vt:lpstr>TCP/IP Model</vt:lpstr>
      <vt:lpstr>OSI Model</vt:lpstr>
      <vt:lpstr>Network Models</vt:lpstr>
      <vt:lpstr>TCP/IP Model</vt:lpstr>
      <vt:lpstr>OSI Model</vt:lpstr>
      <vt:lpstr>Network Layers</vt:lpstr>
      <vt:lpstr>Application Layer</vt:lpstr>
      <vt:lpstr>Presentation Layer</vt:lpstr>
      <vt:lpstr>SESSION Layer</vt:lpstr>
      <vt:lpstr>TRANSPORT Layer</vt:lpstr>
      <vt:lpstr>NETWORK Layer</vt:lpstr>
      <vt:lpstr>Data link Layer</vt:lpstr>
      <vt:lpstr>Physical Layer</vt:lpstr>
      <vt:lpstr>The TCP/IP OSI Model</vt:lpstr>
      <vt:lpstr>REFERENCES</vt:lpstr>
      <vt:lpstr>QUESTIONS</vt:lpstr>
      <vt:lpstr>TCP/IP and OSI Model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Matthew R. Kisow, D.Sc.</dc:creator>
  <cp:lastModifiedBy/>
  <cp:revision>1</cp:revision>
  <dcterms:created xsi:type="dcterms:W3CDTF">2019-11-06T18:06:40Z</dcterms:created>
  <dcterms:modified xsi:type="dcterms:W3CDTF">2019-11-07T15:33:04Z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